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10692000" cx="15120000"/>
  <p:notesSz cx="6858000" cy="9144000"/>
  <p:embeddedFontLst>
    <p:embeddedFont>
      <p:font typeface="Kumbh Sans"/>
      <p:regular r:id="rId9"/>
      <p:bold r:id="rId10"/>
    </p:embeddedFont>
    <p:embeddedFont>
      <p:font typeface="Open Sans Medium"/>
      <p:regular r:id="rId11"/>
      <p:bold r:id="rId12"/>
      <p:italic r:id="rId13"/>
      <p:boldItalic r:id="rId14"/>
    </p:embeddedFont>
    <p:embeddedFont>
      <p:font typeface="Open Sans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40">
          <p15:clr>
            <a:srgbClr val="747775"/>
          </p15:clr>
        </p15:guide>
        <p15:guide id="2" pos="4552">
          <p15:clr>
            <a:srgbClr val="747775"/>
          </p15:clr>
        </p15:guide>
        <p15:guide id="3" pos="4932">
          <p15:clr>
            <a:srgbClr val="747775"/>
          </p15:clr>
        </p15:guide>
        <p15:guide id="4" pos="7522">
          <p15:clr>
            <a:srgbClr val="747775"/>
          </p15:clr>
        </p15:guide>
        <p15:guide id="5" pos="7588">
          <p15:clr>
            <a:srgbClr val="747775"/>
          </p15:clr>
        </p15:guide>
        <p15:guide id="6" pos="9144">
          <p15:clr>
            <a:srgbClr val="747775"/>
          </p15:clr>
        </p15:guide>
        <p15:guide id="7" pos="2416">
          <p15:clr>
            <a:srgbClr val="747775"/>
          </p15:clr>
        </p15:guide>
        <p15:guide id="8" pos="2483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40"/>
        <p:guide pos="4552"/>
        <p:guide pos="4932"/>
        <p:guide pos="7522"/>
        <p:guide pos="7588"/>
        <p:guide pos="9144"/>
        <p:guide pos="2416"/>
        <p:guide pos="248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OpenSansMedium-regular.fntdata"/><Relationship Id="rId10" Type="http://schemas.openxmlformats.org/officeDocument/2006/relationships/font" Target="fonts/KumbhSans-bold.fntdata"/><Relationship Id="rId13" Type="http://schemas.openxmlformats.org/officeDocument/2006/relationships/font" Target="fonts/OpenSansMedium-italic.fntdata"/><Relationship Id="rId12" Type="http://schemas.openxmlformats.org/officeDocument/2006/relationships/font" Target="fonts/OpenSansMedium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KumbhSans-regular.fntdata"/><Relationship Id="rId15" Type="http://schemas.openxmlformats.org/officeDocument/2006/relationships/font" Target="fonts/OpenSans-regular.fntdata"/><Relationship Id="rId14" Type="http://schemas.openxmlformats.org/officeDocument/2006/relationships/font" Target="fonts/OpenSansMedium-boldItalic.fntdata"/><Relationship Id="rId17" Type="http://schemas.openxmlformats.org/officeDocument/2006/relationships/font" Target="fonts/OpenSans-italic.fntdata"/><Relationship Id="rId16" Type="http://schemas.openxmlformats.org/officeDocument/2006/relationships/font" Target="fonts/Open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Open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750" y="685800"/>
            <a:ext cx="48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004750" y="685800"/>
            <a:ext cx="48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a1bddb8aa0_1_149:notes"/>
          <p:cNvSpPr/>
          <p:nvPr>
            <p:ph idx="2" type="sldImg"/>
          </p:nvPr>
        </p:nvSpPr>
        <p:spPr>
          <a:xfrm>
            <a:off x="1004750" y="685800"/>
            <a:ext cx="48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a1bddb8aa0_1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a1bddb8aa0_1_284:notes"/>
          <p:cNvSpPr/>
          <p:nvPr>
            <p:ph idx="2" type="sldImg"/>
          </p:nvPr>
        </p:nvSpPr>
        <p:spPr>
          <a:xfrm>
            <a:off x="1004750" y="685800"/>
            <a:ext cx="48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a1bddb8aa0_1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15423" y="1547778"/>
            <a:ext cx="14089200" cy="4266600"/>
          </a:xfrm>
          <a:prstGeom prst="rect">
            <a:avLst/>
          </a:prstGeom>
        </p:spPr>
        <p:txBody>
          <a:bodyPr anchorCtr="0" anchor="b" bIns="145575" lIns="145575" spcFirstLastPara="1" rIns="145575" wrap="square" tIns="1455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280"/>
              <a:buNone/>
              <a:defRPr sz="8279"/>
            </a:lvl1pPr>
            <a:lvl2pPr lvl="1" algn="ctr">
              <a:spcBef>
                <a:spcPts val="0"/>
              </a:spcBef>
              <a:spcAft>
                <a:spcPts val="0"/>
              </a:spcAft>
              <a:buSzPts val="8280"/>
              <a:buNone/>
              <a:defRPr sz="8279"/>
            </a:lvl2pPr>
            <a:lvl3pPr lvl="2" algn="ctr">
              <a:spcBef>
                <a:spcPts val="0"/>
              </a:spcBef>
              <a:spcAft>
                <a:spcPts val="0"/>
              </a:spcAft>
              <a:buSzPts val="8280"/>
              <a:buNone/>
              <a:defRPr sz="8279"/>
            </a:lvl3pPr>
            <a:lvl4pPr lvl="3" algn="ctr">
              <a:spcBef>
                <a:spcPts val="0"/>
              </a:spcBef>
              <a:spcAft>
                <a:spcPts val="0"/>
              </a:spcAft>
              <a:buSzPts val="8280"/>
              <a:buNone/>
              <a:defRPr sz="8279"/>
            </a:lvl4pPr>
            <a:lvl5pPr lvl="4" algn="ctr">
              <a:spcBef>
                <a:spcPts val="0"/>
              </a:spcBef>
              <a:spcAft>
                <a:spcPts val="0"/>
              </a:spcAft>
              <a:buSzPts val="8280"/>
              <a:buNone/>
              <a:defRPr sz="8279"/>
            </a:lvl5pPr>
            <a:lvl6pPr lvl="5" algn="ctr">
              <a:spcBef>
                <a:spcPts val="0"/>
              </a:spcBef>
              <a:spcAft>
                <a:spcPts val="0"/>
              </a:spcAft>
              <a:buSzPts val="8280"/>
              <a:buNone/>
              <a:defRPr sz="8279"/>
            </a:lvl6pPr>
            <a:lvl7pPr lvl="6" algn="ctr">
              <a:spcBef>
                <a:spcPts val="0"/>
              </a:spcBef>
              <a:spcAft>
                <a:spcPts val="0"/>
              </a:spcAft>
              <a:buSzPts val="8280"/>
              <a:buNone/>
              <a:defRPr sz="8279"/>
            </a:lvl7pPr>
            <a:lvl8pPr lvl="7" algn="ctr">
              <a:spcBef>
                <a:spcPts val="0"/>
              </a:spcBef>
              <a:spcAft>
                <a:spcPts val="0"/>
              </a:spcAft>
              <a:buSzPts val="8280"/>
              <a:buNone/>
              <a:defRPr sz="8279"/>
            </a:lvl8pPr>
            <a:lvl9pPr lvl="8" algn="ctr">
              <a:spcBef>
                <a:spcPts val="0"/>
              </a:spcBef>
              <a:spcAft>
                <a:spcPts val="0"/>
              </a:spcAft>
              <a:buSzPts val="8280"/>
              <a:buNone/>
              <a:defRPr sz="8279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15409" y="5891409"/>
            <a:ext cx="14089200" cy="1647600"/>
          </a:xfrm>
          <a:prstGeom prst="rect">
            <a:avLst/>
          </a:prstGeom>
        </p:spPr>
        <p:txBody>
          <a:bodyPr anchorCtr="0" anchor="t" bIns="145575" lIns="145575" spcFirstLastPara="1" rIns="145575" wrap="square" tIns="1455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58"/>
              <a:buNone/>
              <a:defRPr sz="4458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58"/>
              <a:buNone/>
              <a:defRPr sz="4458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58"/>
              <a:buNone/>
              <a:defRPr sz="4458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58"/>
              <a:buNone/>
              <a:defRPr sz="4458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58"/>
              <a:buNone/>
              <a:defRPr sz="4458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58"/>
              <a:buNone/>
              <a:defRPr sz="4458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58"/>
              <a:buNone/>
              <a:defRPr sz="4458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58"/>
              <a:buNone/>
              <a:defRPr sz="4458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58"/>
              <a:buNone/>
              <a:defRPr sz="4458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4009576" y="9693616"/>
            <a:ext cx="907200" cy="818100"/>
          </a:xfrm>
          <a:prstGeom prst="rect">
            <a:avLst/>
          </a:prstGeom>
        </p:spPr>
        <p:txBody>
          <a:bodyPr anchorCtr="0" anchor="ctr" bIns="145575" lIns="145575" spcFirstLastPara="1" rIns="145575" wrap="square" tIns="145575">
            <a:normAutofit/>
          </a:bodyPr>
          <a:lstStyle>
            <a:lvl1pPr lvl="0">
              <a:buNone/>
              <a:defRPr sz="1592"/>
            </a:lvl1pPr>
            <a:lvl2pPr lvl="1">
              <a:buNone/>
              <a:defRPr sz="1592"/>
            </a:lvl2pPr>
            <a:lvl3pPr lvl="2">
              <a:buNone/>
              <a:defRPr sz="1592"/>
            </a:lvl3pPr>
            <a:lvl4pPr lvl="3">
              <a:buNone/>
              <a:defRPr sz="1592"/>
            </a:lvl4pPr>
            <a:lvl5pPr lvl="4">
              <a:buNone/>
              <a:defRPr sz="1592"/>
            </a:lvl5pPr>
            <a:lvl6pPr lvl="5">
              <a:buNone/>
              <a:defRPr sz="1592"/>
            </a:lvl6pPr>
            <a:lvl7pPr lvl="6">
              <a:buNone/>
              <a:defRPr sz="1592"/>
            </a:lvl7pPr>
            <a:lvl8pPr lvl="7">
              <a:buNone/>
              <a:defRPr sz="1592"/>
            </a:lvl8pPr>
            <a:lvl9pPr lvl="8">
              <a:buNone/>
              <a:defRPr sz="1592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515409" y="2299346"/>
            <a:ext cx="14089200" cy="4081500"/>
          </a:xfrm>
          <a:prstGeom prst="rect">
            <a:avLst/>
          </a:prstGeom>
        </p:spPr>
        <p:txBody>
          <a:bodyPr anchorCtr="0" anchor="b" bIns="145575" lIns="145575" spcFirstLastPara="1" rIns="145575" wrap="square" tIns="1455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108"/>
              <a:buNone/>
              <a:defRPr sz="19107"/>
            </a:lvl1pPr>
            <a:lvl2pPr lvl="1" algn="ctr">
              <a:spcBef>
                <a:spcPts val="0"/>
              </a:spcBef>
              <a:spcAft>
                <a:spcPts val="0"/>
              </a:spcAft>
              <a:buSzPts val="19108"/>
              <a:buNone/>
              <a:defRPr sz="19107"/>
            </a:lvl2pPr>
            <a:lvl3pPr lvl="2" algn="ctr">
              <a:spcBef>
                <a:spcPts val="0"/>
              </a:spcBef>
              <a:spcAft>
                <a:spcPts val="0"/>
              </a:spcAft>
              <a:buSzPts val="19108"/>
              <a:buNone/>
              <a:defRPr sz="19107"/>
            </a:lvl3pPr>
            <a:lvl4pPr lvl="3" algn="ctr">
              <a:spcBef>
                <a:spcPts val="0"/>
              </a:spcBef>
              <a:spcAft>
                <a:spcPts val="0"/>
              </a:spcAft>
              <a:buSzPts val="19108"/>
              <a:buNone/>
              <a:defRPr sz="19107"/>
            </a:lvl4pPr>
            <a:lvl5pPr lvl="4" algn="ctr">
              <a:spcBef>
                <a:spcPts val="0"/>
              </a:spcBef>
              <a:spcAft>
                <a:spcPts val="0"/>
              </a:spcAft>
              <a:buSzPts val="19108"/>
              <a:buNone/>
              <a:defRPr sz="19107"/>
            </a:lvl5pPr>
            <a:lvl6pPr lvl="5" algn="ctr">
              <a:spcBef>
                <a:spcPts val="0"/>
              </a:spcBef>
              <a:spcAft>
                <a:spcPts val="0"/>
              </a:spcAft>
              <a:buSzPts val="19108"/>
              <a:buNone/>
              <a:defRPr sz="19107"/>
            </a:lvl6pPr>
            <a:lvl7pPr lvl="6" algn="ctr">
              <a:spcBef>
                <a:spcPts val="0"/>
              </a:spcBef>
              <a:spcAft>
                <a:spcPts val="0"/>
              </a:spcAft>
              <a:buSzPts val="19108"/>
              <a:buNone/>
              <a:defRPr sz="19107"/>
            </a:lvl7pPr>
            <a:lvl8pPr lvl="7" algn="ctr">
              <a:spcBef>
                <a:spcPts val="0"/>
              </a:spcBef>
              <a:spcAft>
                <a:spcPts val="0"/>
              </a:spcAft>
              <a:buSzPts val="19108"/>
              <a:buNone/>
              <a:defRPr sz="19107"/>
            </a:lvl8pPr>
            <a:lvl9pPr lvl="8" algn="ctr">
              <a:spcBef>
                <a:spcPts val="0"/>
              </a:spcBef>
              <a:spcAft>
                <a:spcPts val="0"/>
              </a:spcAft>
              <a:buSzPts val="19108"/>
              <a:buNone/>
              <a:defRPr sz="19107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515409" y="6552657"/>
            <a:ext cx="14089200" cy="2703900"/>
          </a:xfrm>
          <a:prstGeom prst="rect">
            <a:avLst/>
          </a:prstGeom>
        </p:spPr>
        <p:txBody>
          <a:bodyPr anchorCtr="0" anchor="t" bIns="145575" lIns="145575" spcFirstLastPara="1" rIns="145575" wrap="square" tIns="145575">
            <a:normAutofit/>
          </a:bodyPr>
          <a:lstStyle>
            <a:lvl1pPr indent="-410599" lvl="0" marL="457200" algn="ctr">
              <a:spcBef>
                <a:spcPts val="0"/>
              </a:spcBef>
              <a:spcAft>
                <a:spcPts val="0"/>
              </a:spcAft>
              <a:buSzPts val="2866"/>
              <a:buChar char="●"/>
              <a:defRPr sz="2866"/>
            </a:lvl1pPr>
            <a:lvl2pPr indent="-370155" lvl="1" marL="914400" algn="ctr">
              <a:spcBef>
                <a:spcPts val="0"/>
              </a:spcBef>
              <a:spcAft>
                <a:spcPts val="0"/>
              </a:spcAft>
              <a:buSzPts val="2229"/>
              <a:buChar char="○"/>
              <a:defRPr sz="2229"/>
            </a:lvl2pPr>
            <a:lvl3pPr indent="-370155" lvl="2" marL="1371600" algn="ctr">
              <a:spcBef>
                <a:spcPts val="0"/>
              </a:spcBef>
              <a:spcAft>
                <a:spcPts val="0"/>
              </a:spcAft>
              <a:buSzPts val="2229"/>
              <a:buChar char="■"/>
              <a:defRPr sz="2229"/>
            </a:lvl3pPr>
            <a:lvl4pPr indent="-370155" lvl="3" marL="1828800" algn="ctr">
              <a:spcBef>
                <a:spcPts val="0"/>
              </a:spcBef>
              <a:spcAft>
                <a:spcPts val="0"/>
              </a:spcAft>
              <a:buSzPts val="2229"/>
              <a:buChar char="●"/>
              <a:defRPr sz="2229"/>
            </a:lvl4pPr>
            <a:lvl5pPr indent="-370155" lvl="4" marL="2286000" algn="ctr">
              <a:spcBef>
                <a:spcPts val="0"/>
              </a:spcBef>
              <a:spcAft>
                <a:spcPts val="0"/>
              </a:spcAft>
              <a:buSzPts val="2229"/>
              <a:buChar char="○"/>
              <a:defRPr sz="2229"/>
            </a:lvl5pPr>
            <a:lvl6pPr indent="-370155" lvl="5" marL="2743200" algn="ctr">
              <a:spcBef>
                <a:spcPts val="0"/>
              </a:spcBef>
              <a:spcAft>
                <a:spcPts val="0"/>
              </a:spcAft>
              <a:buSzPts val="2229"/>
              <a:buChar char="■"/>
              <a:defRPr sz="2229"/>
            </a:lvl6pPr>
            <a:lvl7pPr indent="-370155" lvl="6" marL="3200400" algn="ctr">
              <a:spcBef>
                <a:spcPts val="0"/>
              </a:spcBef>
              <a:spcAft>
                <a:spcPts val="0"/>
              </a:spcAft>
              <a:buSzPts val="2229"/>
              <a:buChar char="●"/>
              <a:defRPr sz="2229"/>
            </a:lvl7pPr>
            <a:lvl8pPr indent="-370155" lvl="7" marL="3657600" algn="ctr">
              <a:spcBef>
                <a:spcPts val="0"/>
              </a:spcBef>
              <a:spcAft>
                <a:spcPts val="0"/>
              </a:spcAft>
              <a:buSzPts val="2229"/>
              <a:buChar char="○"/>
              <a:defRPr sz="2229"/>
            </a:lvl8pPr>
            <a:lvl9pPr indent="-370155" lvl="8" marL="4114800" algn="ctr">
              <a:spcBef>
                <a:spcPts val="0"/>
              </a:spcBef>
              <a:spcAft>
                <a:spcPts val="0"/>
              </a:spcAft>
              <a:buSzPts val="2229"/>
              <a:buChar char="■"/>
              <a:defRPr sz="2229"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4009576" y="9693616"/>
            <a:ext cx="907200" cy="818100"/>
          </a:xfrm>
          <a:prstGeom prst="rect">
            <a:avLst/>
          </a:prstGeom>
        </p:spPr>
        <p:txBody>
          <a:bodyPr anchorCtr="0" anchor="ctr" bIns="145575" lIns="145575" spcFirstLastPara="1" rIns="145575" wrap="square" tIns="145575">
            <a:normAutofit/>
          </a:bodyPr>
          <a:lstStyle>
            <a:lvl1pPr lvl="0">
              <a:buNone/>
              <a:defRPr sz="1592"/>
            </a:lvl1pPr>
            <a:lvl2pPr lvl="1">
              <a:buNone/>
              <a:defRPr sz="1592"/>
            </a:lvl2pPr>
            <a:lvl3pPr lvl="2">
              <a:buNone/>
              <a:defRPr sz="1592"/>
            </a:lvl3pPr>
            <a:lvl4pPr lvl="3">
              <a:buNone/>
              <a:defRPr sz="1592"/>
            </a:lvl4pPr>
            <a:lvl5pPr lvl="4">
              <a:buNone/>
              <a:defRPr sz="1592"/>
            </a:lvl5pPr>
            <a:lvl6pPr lvl="5">
              <a:buNone/>
              <a:defRPr sz="1592"/>
            </a:lvl6pPr>
            <a:lvl7pPr lvl="6">
              <a:buNone/>
              <a:defRPr sz="1592"/>
            </a:lvl7pPr>
            <a:lvl8pPr lvl="7">
              <a:buNone/>
              <a:defRPr sz="1592"/>
            </a:lvl8pPr>
            <a:lvl9pPr lvl="8">
              <a:buNone/>
              <a:defRPr sz="1592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4009576" y="9693616"/>
            <a:ext cx="907200" cy="818100"/>
          </a:xfrm>
          <a:prstGeom prst="rect">
            <a:avLst/>
          </a:prstGeom>
        </p:spPr>
        <p:txBody>
          <a:bodyPr anchorCtr="0" anchor="ctr" bIns="145575" lIns="145575" spcFirstLastPara="1" rIns="145575" wrap="square" tIns="145575">
            <a:normAutofit/>
          </a:bodyPr>
          <a:lstStyle>
            <a:lvl1pPr lvl="0">
              <a:buNone/>
              <a:defRPr sz="1592"/>
            </a:lvl1pPr>
            <a:lvl2pPr lvl="1">
              <a:buNone/>
              <a:defRPr sz="1592"/>
            </a:lvl2pPr>
            <a:lvl3pPr lvl="2">
              <a:buNone/>
              <a:defRPr sz="1592"/>
            </a:lvl3pPr>
            <a:lvl4pPr lvl="3">
              <a:buNone/>
              <a:defRPr sz="1592"/>
            </a:lvl4pPr>
            <a:lvl5pPr lvl="4">
              <a:buNone/>
              <a:defRPr sz="1592"/>
            </a:lvl5pPr>
            <a:lvl6pPr lvl="5">
              <a:buNone/>
              <a:defRPr sz="1592"/>
            </a:lvl6pPr>
            <a:lvl7pPr lvl="6">
              <a:buNone/>
              <a:defRPr sz="1592"/>
            </a:lvl7pPr>
            <a:lvl8pPr lvl="7">
              <a:buNone/>
              <a:defRPr sz="1592"/>
            </a:lvl8pPr>
            <a:lvl9pPr lvl="8">
              <a:buNone/>
              <a:defRPr sz="1592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515409" y="4471058"/>
            <a:ext cx="14089200" cy="1749900"/>
          </a:xfrm>
          <a:prstGeom prst="rect">
            <a:avLst/>
          </a:prstGeom>
        </p:spPr>
        <p:txBody>
          <a:bodyPr anchorCtr="0" anchor="ctr" bIns="145575" lIns="145575" spcFirstLastPara="1" rIns="145575" wrap="square" tIns="1455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732"/>
              <a:buNone/>
              <a:defRPr sz="5732"/>
            </a:lvl1pPr>
            <a:lvl2pPr lvl="1" algn="ctr">
              <a:spcBef>
                <a:spcPts val="0"/>
              </a:spcBef>
              <a:spcAft>
                <a:spcPts val="0"/>
              </a:spcAft>
              <a:buSzPts val="5732"/>
              <a:buNone/>
              <a:defRPr sz="5732"/>
            </a:lvl2pPr>
            <a:lvl3pPr lvl="2" algn="ctr">
              <a:spcBef>
                <a:spcPts val="0"/>
              </a:spcBef>
              <a:spcAft>
                <a:spcPts val="0"/>
              </a:spcAft>
              <a:buSzPts val="5732"/>
              <a:buNone/>
              <a:defRPr sz="5732"/>
            </a:lvl3pPr>
            <a:lvl4pPr lvl="3" algn="ctr">
              <a:spcBef>
                <a:spcPts val="0"/>
              </a:spcBef>
              <a:spcAft>
                <a:spcPts val="0"/>
              </a:spcAft>
              <a:buSzPts val="5732"/>
              <a:buNone/>
              <a:defRPr sz="5732"/>
            </a:lvl4pPr>
            <a:lvl5pPr lvl="4" algn="ctr">
              <a:spcBef>
                <a:spcPts val="0"/>
              </a:spcBef>
              <a:spcAft>
                <a:spcPts val="0"/>
              </a:spcAft>
              <a:buSzPts val="5732"/>
              <a:buNone/>
              <a:defRPr sz="5732"/>
            </a:lvl5pPr>
            <a:lvl6pPr lvl="5" algn="ctr">
              <a:spcBef>
                <a:spcPts val="0"/>
              </a:spcBef>
              <a:spcAft>
                <a:spcPts val="0"/>
              </a:spcAft>
              <a:buSzPts val="5732"/>
              <a:buNone/>
              <a:defRPr sz="5732"/>
            </a:lvl6pPr>
            <a:lvl7pPr lvl="6" algn="ctr">
              <a:spcBef>
                <a:spcPts val="0"/>
              </a:spcBef>
              <a:spcAft>
                <a:spcPts val="0"/>
              </a:spcAft>
              <a:buSzPts val="5732"/>
              <a:buNone/>
              <a:defRPr sz="5732"/>
            </a:lvl7pPr>
            <a:lvl8pPr lvl="7" algn="ctr">
              <a:spcBef>
                <a:spcPts val="0"/>
              </a:spcBef>
              <a:spcAft>
                <a:spcPts val="0"/>
              </a:spcAft>
              <a:buSzPts val="5732"/>
              <a:buNone/>
              <a:defRPr sz="5732"/>
            </a:lvl8pPr>
            <a:lvl9pPr lvl="8" algn="ctr">
              <a:spcBef>
                <a:spcPts val="0"/>
              </a:spcBef>
              <a:spcAft>
                <a:spcPts val="0"/>
              </a:spcAft>
              <a:buSzPts val="5732"/>
              <a:buNone/>
              <a:defRPr sz="5732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4009576" y="9693616"/>
            <a:ext cx="907200" cy="818100"/>
          </a:xfrm>
          <a:prstGeom prst="rect">
            <a:avLst/>
          </a:prstGeom>
        </p:spPr>
        <p:txBody>
          <a:bodyPr anchorCtr="0" anchor="ctr" bIns="145575" lIns="145575" spcFirstLastPara="1" rIns="145575" wrap="square" tIns="145575">
            <a:normAutofit/>
          </a:bodyPr>
          <a:lstStyle>
            <a:lvl1pPr lvl="0">
              <a:buNone/>
              <a:defRPr sz="1592"/>
            </a:lvl1pPr>
            <a:lvl2pPr lvl="1">
              <a:buNone/>
              <a:defRPr sz="1592"/>
            </a:lvl2pPr>
            <a:lvl3pPr lvl="2">
              <a:buNone/>
              <a:defRPr sz="1592"/>
            </a:lvl3pPr>
            <a:lvl4pPr lvl="3">
              <a:buNone/>
              <a:defRPr sz="1592"/>
            </a:lvl4pPr>
            <a:lvl5pPr lvl="4">
              <a:buNone/>
              <a:defRPr sz="1592"/>
            </a:lvl5pPr>
            <a:lvl6pPr lvl="5">
              <a:buNone/>
              <a:defRPr sz="1592"/>
            </a:lvl6pPr>
            <a:lvl7pPr lvl="6">
              <a:buNone/>
              <a:defRPr sz="1592"/>
            </a:lvl7pPr>
            <a:lvl8pPr lvl="7">
              <a:buNone/>
              <a:defRPr sz="1592"/>
            </a:lvl8pPr>
            <a:lvl9pPr lvl="8">
              <a:buNone/>
              <a:defRPr sz="1592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</p:spPr>
        <p:txBody>
          <a:bodyPr anchorCtr="0" anchor="t" bIns="145575" lIns="145575" spcFirstLastPara="1" rIns="145575" wrap="square" tIns="1455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58"/>
              <a:buNone/>
              <a:defRPr sz="4458"/>
            </a:lvl1pPr>
            <a:lvl2pPr lvl="1">
              <a:spcBef>
                <a:spcPts val="0"/>
              </a:spcBef>
              <a:spcAft>
                <a:spcPts val="0"/>
              </a:spcAft>
              <a:buSzPts val="4458"/>
              <a:buNone/>
              <a:defRPr sz="4458"/>
            </a:lvl2pPr>
            <a:lvl3pPr lvl="2">
              <a:spcBef>
                <a:spcPts val="0"/>
              </a:spcBef>
              <a:spcAft>
                <a:spcPts val="0"/>
              </a:spcAft>
              <a:buSzPts val="4458"/>
              <a:buNone/>
              <a:defRPr sz="4458"/>
            </a:lvl3pPr>
            <a:lvl4pPr lvl="3">
              <a:spcBef>
                <a:spcPts val="0"/>
              </a:spcBef>
              <a:spcAft>
                <a:spcPts val="0"/>
              </a:spcAft>
              <a:buSzPts val="4458"/>
              <a:buNone/>
              <a:defRPr sz="4458"/>
            </a:lvl4pPr>
            <a:lvl5pPr lvl="4">
              <a:spcBef>
                <a:spcPts val="0"/>
              </a:spcBef>
              <a:spcAft>
                <a:spcPts val="0"/>
              </a:spcAft>
              <a:buSzPts val="4458"/>
              <a:buNone/>
              <a:defRPr sz="4458"/>
            </a:lvl5pPr>
            <a:lvl6pPr lvl="5">
              <a:spcBef>
                <a:spcPts val="0"/>
              </a:spcBef>
              <a:spcAft>
                <a:spcPts val="0"/>
              </a:spcAft>
              <a:buSzPts val="4458"/>
              <a:buNone/>
              <a:defRPr sz="4458"/>
            </a:lvl6pPr>
            <a:lvl7pPr lvl="6">
              <a:spcBef>
                <a:spcPts val="0"/>
              </a:spcBef>
              <a:spcAft>
                <a:spcPts val="0"/>
              </a:spcAft>
              <a:buSzPts val="4458"/>
              <a:buNone/>
              <a:defRPr sz="4458"/>
            </a:lvl7pPr>
            <a:lvl8pPr lvl="7">
              <a:spcBef>
                <a:spcPts val="0"/>
              </a:spcBef>
              <a:spcAft>
                <a:spcPts val="0"/>
              </a:spcAft>
              <a:buSzPts val="4458"/>
              <a:buNone/>
              <a:defRPr sz="4458"/>
            </a:lvl8pPr>
            <a:lvl9pPr lvl="8">
              <a:spcBef>
                <a:spcPts val="0"/>
              </a:spcBef>
              <a:spcAft>
                <a:spcPts val="0"/>
              </a:spcAft>
              <a:buSzPts val="4458"/>
              <a:buNone/>
              <a:defRPr sz="4458"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515409" y="2395696"/>
            <a:ext cx="14089200" cy="7101600"/>
          </a:xfrm>
          <a:prstGeom prst="rect">
            <a:avLst/>
          </a:prstGeom>
        </p:spPr>
        <p:txBody>
          <a:bodyPr anchorCtr="0" anchor="t" bIns="145575" lIns="145575" spcFirstLastPara="1" rIns="145575" wrap="square" tIns="145575">
            <a:normAutofit/>
          </a:bodyPr>
          <a:lstStyle>
            <a:lvl1pPr indent="-410599" lvl="0" marL="457200">
              <a:spcBef>
                <a:spcPts val="0"/>
              </a:spcBef>
              <a:spcAft>
                <a:spcPts val="0"/>
              </a:spcAft>
              <a:buSzPts val="2866"/>
              <a:buChar char="●"/>
              <a:defRPr sz="2866"/>
            </a:lvl1pPr>
            <a:lvl2pPr indent="-370155" lvl="1" marL="914400">
              <a:spcBef>
                <a:spcPts val="0"/>
              </a:spcBef>
              <a:spcAft>
                <a:spcPts val="0"/>
              </a:spcAft>
              <a:buSzPts val="2229"/>
              <a:buChar char="○"/>
              <a:defRPr sz="2229"/>
            </a:lvl2pPr>
            <a:lvl3pPr indent="-370155" lvl="2" marL="1371600">
              <a:spcBef>
                <a:spcPts val="0"/>
              </a:spcBef>
              <a:spcAft>
                <a:spcPts val="0"/>
              </a:spcAft>
              <a:buSzPts val="2229"/>
              <a:buChar char="■"/>
              <a:defRPr sz="2229"/>
            </a:lvl3pPr>
            <a:lvl4pPr indent="-370155" lvl="3" marL="1828800">
              <a:spcBef>
                <a:spcPts val="0"/>
              </a:spcBef>
              <a:spcAft>
                <a:spcPts val="0"/>
              </a:spcAft>
              <a:buSzPts val="2229"/>
              <a:buChar char="●"/>
              <a:defRPr sz="2229"/>
            </a:lvl4pPr>
            <a:lvl5pPr indent="-370155" lvl="4" marL="2286000">
              <a:spcBef>
                <a:spcPts val="0"/>
              </a:spcBef>
              <a:spcAft>
                <a:spcPts val="0"/>
              </a:spcAft>
              <a:buSzPts val="2229"/>
              <a:buChar char="○"/>
              <a:defRPr sz="2229"/>
            </a:lvl5pPr>
            <a:lvl6pPr indent="-370155" lvl="5" marL="2743200">
              <a:spcBef>
                <a:spcPts val="0"/>
              </a:spcBef>
              <a:spcAft>
                <a:spcPts val="0"/>
              </a:spcAft>
              <a:buSzPts val="2229"/>
              <a:buChar char="■"/>
              <a:defRPr sz="2229"/>
            </a:lvl6pPr>
            <a:lvl7pPr indent="-370155" lvl="6" marL="3200400">
              <a:spcBef>
                <a:spcPts val="0"/>
              </a:spcBef>
              <a:spcAft>
                <a:spcPts val="0"/>
              </a:spcAft>
              <a:buSzPts val="2229"/>
              <a:buChar char="●"/>
              <a:defRPr sz="2229"/>
            </a:lvl7pPr>
            <a:lvl8pPr indent="-370155" lvl="7" marL="3657600">
              <a:spcBef>
                <a:spcPts val="0"/>
              </a:spcBef>
              <a:spcAft>
                <a:spcPts val="0"/>
              </a:spcAft>
              <a:buSzPts val="2229"/>
              <a:buChar char="○"/>
              <a:defRPr sz="2229"/>
            </a:lvl8pPr>
            <a:lvl9pPr indent="-370155" lvl="8" marL="4114800">
              <a:spcBef>
                <a:spcPts val="0"/>
              </a:spcBef>
              <a:spcAft>
                <a:spcPts val="0"/>
              </a:spcAft>
              <a:buSzPts val="2229"/>
              <a:buChar char="■"/>
              <a:defRPr sz="2229"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4009576" y="9693616"/>
            <a:ext cx="907200" cy="818100"/>
          </a:xfrm>
          <a:prstGeom prst="rect">
            <a:avLst/>
          </a:prstGeom>
        </p:spPr>
        <p:txBody>
          <a:bodyPr anchorCtr="0" anchor="ctr" bIns="145575" lIns="145575" spcFirstLastPara="1" rIns="145575" wrap="square" tIns="145575">
            <a:normAutofit/>
          </a:bodyPr>
          <a:lstStyle>
            <a:lvl1pPr lvl="0">
              <a:buNone/>
              <a:defRPr sz="1592"/>
            </a:lvl1pPr>
            <a:lvl2pPr lvl="1">
              <a:buNone/>
              <a:defRPr sz="1592"/>
            </a:lvl2pPr>
            <a:lvl3pPr lvl="2">
              <a:buNone/>
              <a:defRPr sz="1592"/>
            </a:lvl3pPr>
            <a:lvl4pPr lvl="3">
              <a:buNone/>
              <a:defRPr sz="1592"/>
            </a:lvl4pPr>
            <a:lvl5pPr lvl="4">
              <a:buNone/>
              <a:defRPr sz="1592"/>
            </a:lvl5pPr>
            <a:lvl6pPr lvl="5">
              <a:buNone/>
              <a:defRPr sz="1592"/>
            </a:lvl6pPr>
            <a:lvl7pPr lvl="6">
              <a:buNone/>
              <a:defRPr sz="1592"/>
            </a:lvl7pPr>
            <a:lvl8pPr lvl="7">
              <a:buNone/>
              <a:defRPr sz="1592"/>
            </a:lvl8pPr>
            <a:lvl9pPr lvl="8">
              <a:buNone/>
              <a:defRPr sz="1592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</p:spPr>
        <p:txBody>
          <a:bodyPr anchorCtr="0" anchor="t" bIns="145575" lIns="145575" spcFirstLastPara="1" rIns="145575" wrap="square" tIns="1455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58"/>
              <a:buNone/>
              <a:defRPr sz="4458"/>
            </a:lvl1pPr>
            <a:lvl2pPr lvl="1">
              <a:spcBef>
                <a:spcPts val="0"/>
              </a:spcBef>
              <a:spcAft>
                <a:spcPts val="0"/>
              </a:spcAft>
              <a:buSzPts val="4458"/>
              <a:buNone/>
              <a:defRPr sz="4458"/>
            </a:lvl2pPr>
            <a:lvl3pPr lvl="2">
              <a:spcBef>
                <a:spcPts val="0"/>
              </a:spcBef>
              <a:spcAft>
                <a:spcPts val="0"/>
              </a:spcAft>
              <a:buSzPts val="4458"/>
              <a:buNone/>
              <a:defRPr sz="4458"/>
            </a:lvl3pPr>
            <a:lvl4pPr lvl="3">
              <a:spcBef>
                <a:spcPts val="0"/>
              </a:spcBef>
              <a:spcAft>
                <a:spcPts val="0"/>
              </a:spcAft>
              <a:buSzPts val="4458"/>
              <a:buNone/>
              <a:defRPr sz="4458"/>
            </a:lvl4pPr>
            <a:lvl5pPr lvl="4">
              <a:spcBef>
                <a:spcPts val="0"/>
              </a:spcBef>
              <a:spcAft>
                <a:spcPts val="0"/>
              </a:spcAft>
              <a:buSzPts val="4458"/>
              <a:buNone/>
              <a:defRPr sz="4458"/>
            </a:lvl5pPr>
            <a:lvl6pPr lvl="5">
              <a:spcBef>
                <a:spcPts val="0"/>
              </a:spcBef>
              <a:spcAft>
                <a:spcPts val="0"/>
              </a:spcAft>
              <a:buSzPts val="4458"/>
              <a:buNone/>
              <a:defRPr sz="4458"/>
            </a:lvl6pPr>
            <a:lvl7pPr lvl="6">
              <a:spcBef>
                <a:spcPts val="0"/>
              </a:spcBef>
              <a:spcAft>
                <a:spcPts val="0"/>
              </a:spcAft>
              <a:buSzPts val="4458"/>
              <a:buNone/>
              <a:defRPr sz="4458"/>
            </a:lvl7pPr>
            <a:lvl8pPr lvl="7">
              <a:spcBef>
                <a:spcPts val="0"/>
              </a:spcBef>
              <a:spcAft>
                <a:spcPts val="0"/>
              </a:spcAft>
              <a:buSzPts val="4458"/>
              <a:buNone/>
              <a:defRPr sz="4458"/>
            </a:lvl8pPr>
            <a:lvl9pPr lvl="8">
              <a:spcBef>
                <a:spcPts val="0"/>
              </a:spcBef>
              <a:spcAft>
                <a:spcPts val="0"/>
              </a:spcAft>
              <a:buSzPts val="4458"/>
              <a:buNone/>
              <a:defRPr sz="4458"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515409" y="2395696"/>
            <a:ext cx="6614100" cy="7101600"/>
          </a:xfrm>
          <a:prstGeom prst="rect">
            <a:avLst/>
          </a:prstGeom>
        </p:spPr>
        <p:txBody>
          <a:bodyPr anchorCtr="0" anchor="t" bIns="145575" lIns="145575" spcFirstLastPara="1" rIns="145575" wrap="square" tIns="145575">
            <a:normAutofit/>
          </a:bodyPr>
          <a:lstStyle>
            <a:lvl1pPr indent="-370155" lvl="0" marL="457200">
              <a:spcBef>
                <a:spcPts val="0"/>
              </a:spcBef>
              <a:spcAft>
                <a:spcPts val="0"/>
              </a:spcAft>
              <a:buSzPts val="2229"/>
              <a:buChar char="●"/>
              <a:defRPr sz="2229"/>
            </a:lvl1pPr>
            <a:lvl2pPr indent="-349933" lvl="1" marL="914400">
              <a:spcBef>
                <a:spcPts val="0"/>
              </a:spcBef>
              <a:spcAft>
                <a:spcPts val="0"/>
              </a:spcAft>
              <a:buSzPts val="1911"/>
              <a:buChar char="○"/>
              <a:defRPr sz="1910"/>
            </a:lvl2pPr>
            <a:lvl3pPr indent="-349933" lvl="2" marL="1371600">
              <a:spcBef>
                <a:spcPts val="0"/>
              </a:spcBef>
              <a:spcAft>
                <a:spcPts val="0"/>
              </a:spcAft>
              <a:buSzPts val="1911"/>
              <a:buChar char="■"/>
              <a:defRPr sz="1910"/>
            </a:lvl3pPr>
            <a:lvl4pPr indent="-349933" lvl="3" marL="1828800">
              <a:spcBef>
                <a:spcPts val="0"/>
              </a:spcBef>
              <a:spcAft>
                <a:spcPts val="0"/>
              </a:spcAft>
              <a:buSzPts val="1911"/>
              <a:buChar char="●"/>
              <a:defRPr sz="1910"/>
            </a:lvl4pPr>
            <a:lvl5pPr indent="-349933" lvl="4" marL="2286000">
              <a:spcBef>
                <a:spcPts val="0"/>
              </a:spcBef>
              <a:spcAft>
                <a:spcPts val="0"/>
              </a:spcAft>
              <a:buSzPts val="1911"/>
              <a:buChar char="○"/>
              <a:defRPr sz="1910"/>
            </a:lvl5pPr>
            <a:lvl6pPr indent="-349933" lvl="5" marL="2743200">
              <a:spcBef>
                <a:spcPts val="0"/>
              </a:spcBef>
              <a:spcAft>
                <a:spcPts val="0"/>
              </a:spcAft>
              <a:buSzPts val="1911"/>
              <a:buChar char="■"/>
              <a:defRPr sz="1910"/>
            </a:lvl6pPr>
            <a:lvl7pPr indent="-349933" lvl="6" marL="3200400">
              <a:spcBef>
                <a:spcPts val="0"/>
              </a:spcBef>
              <a:spcAft>
                <a:spcPts val="0"/>
              </a:spcAft>
              <a:buSzPts val="1911"/>
              <a:buChar char="●"/>
              <a:defRPr sz="1910"/>
            </a:lvl7pPr>
            <a:lvl8pPr indent="-349933" lvl="7" marL="3657600">
              <a:spcBef>
                <a:spcPts val="0"/>
              </a:spcBef>
              <a:spcAft>
                <a:spcPts val="0"/>
              </a:spcAft>
              <a:buSzPts val="1911"/>
              <a:buChar char="○"/>
              <a:defRPr sz="1910"/>
            </a:lvl8pPr>
            <a:lvl9pPr indent="-349933" lvl="8" marL="4114800">
              <a:spcBef>
                <a:spcPts val="0"/>
              </a:spcBef>
              <a:spcAft>
                <a:spcPts val="0"/>
              </a:spcAft>
              <a:buSzPts val="1911"/>
              <a:buChar char="■"/>
              <a:defRPr sz="191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7990583" y="2395696"/>
            <a:ext cx="6614100" cy="7101600"/>
          </a:xfrm>
          <a:prstGeom prst="rect">
            <a:avLst/>
          </a:prstGeom>
        </p:spPr>
        <p:txBody>
          <a:bodyPr anchorCtr="0" anchor="t" bIns="145575" lIns="145575" spcFirstLastPara="1" rIns="145575" wrap="square" tIns="145575">
            <a:normAutofit/>
          </a:bodyPr>
          <a:lstStyle>
            <a:lvl1pPr indent="-370155" lvl="0" marL="457200">
              <a:spcBef>
                <a:spcPts val="0"/>
              </a:spcBef>
              <a:spcAft>
                <a:spcPts val="0"/>
              </a:spcAft>
              <a:buSzPts val="2229"/>
              <a:buChar char="●"/>
              <a:defRPr sz="2229"/>
            </a:lvl1pPr>
            <a:lvl2pPr indent="-349933" lvl="1" marL="914400">
              <a:spcBef>
                <a:spcPts val="0"/>
              </a:spcBef>
              <a:spcAft>
                <a:spcPts val="0"/>
              </a:spcAft>
              <a:buSzPts val="1911"/>
              <a:buChar char="○"/>
              <a:defRPr sz="1910"/>
            </a:lvl2pPr>
            <a:lvl3pPr indent="-349933" lvl="2" marL="1371600">
              <a:spcBef>
                <a:spcPts val="0"/>
              </a:spcBef>
              <a:spcAft>
                <a:spcPts val="0"/>
              </a:spcAft>
              <a:buSzPts val="1911"/>
              <a:buChar char="■"/>
              <a:defRPr sz="1910"/>
            </a:lvl3pPr>
            <a:lvl4pPr indent="-349933" lvl="3" marL="1828800">
              <a:spcBef>
                <a:spcPts val="0"/>
              </a:spcBef>
              <a:spcAft>
                <a:spcPts val="0"/>
              </a:spcAft>
              <a:buSzPts val="1911"/>
              <a:buChar char="●"/>
              <a:defRPr sz="1910"/>
            </a:lvl4pPr>
            <a:lvl5pPr indent="-349933" lvl="4" marL="2286000">
              <a:spcBef>
                <a:spcPts val="0"/>
              </a:spcBef>
              <a:spcAft>
                <a:spcPts val="0"/>
              </a:spcAft>
              <a:buSzPts val="1911"/>
              <a:buChar char="○"/>
              <a:defRPr sz="1910"/>
            </a:lvl5pPr>
            <a:lvl6pPr indent="-349933" lvl="5" marL="2743200">
              <a:spcBef>
                <a:spcPts val="0"/>
              </a:spcBef>
              <a:spcAft>
                <a:spcPts val="0"/>
              </a:spcAft>
              <a:buSzPts val="1911"/>
              <a:buChar char="■"/>
              <a:defRPr sz="1910"/>
            </a:lvl6pPr>
            <a:lvl7pPr indent="-349933" lvl="6" marL="3200400">
              <a:spcBef>
                <a:spcPts val="0"/>
              </a:spcBef>
              <a:spcAft>
                <a:spcPts val="0"/>
              </a:spcAft>
              <a:buSzPts val="1911"/>
              <a:buChar char="●"/>
              <a:defRPr sz="1910"/>
            </a:lvl7pPr>
            <a:lvl8pPr indent="-349933" lvl="7" marL="3657600">
              <a:spcBef>
                <a:spcPts val="0"/>
              </a:spcBef>
              <a:spcAft>
                <a:spcPts val="0"/>
              </a:spcAft>
              <a:buSzPts val="1911"/>
              <a:buChar char="○"/>
              <a:defRPr sz="1910"/>
            </a:lvl8pPr>
            <a:lvl9pPr indent="-349933" lvl="8" marL="4114800">
              <a:spcBef>
                <a:spcPts val="0"/>
              </a:spcBef>
              <a:spcAft>
                <a:spcPts val="0"/>
              </a:spcAft>
              <a:buSzPts val="1911"/>
              <a:buChar char="■"/>
              <a:defRPr sz="191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4009576" y="9693616"/>
            <a:ext cx="907200" cy="818100"/>
          </a:xfrm>
          <a:prstGeom prst="rect">
            <a:avLst/>
          </a:prstGeom>
        </p:spPr>
        <p:txBody>
          <a:bodyPr anchorCtr="0" anchor="ctr" bIns="145575" lIns="145575" spcFirstLastPara="1" rIns="145575" wrap="square" tIns="145575">
            <a:normAutofit/>
          </a:bodyPr>
          <a:lstStyle>
            <a:lvl1pPr lvl="0">
              <a:buNone/>
              <a:defRPr sz="1592"/>
            </a:lvl1pPr>
            <a:lvl2pPr lvl="1">
              <a:buNone/>
              <a:defRPr sz="1592"/>
            </a:lvl2pPr>
            <a:lvl3pPr lvl="2">
              <a:buNone/>
              <a:defRPr sz="1592"/>
            </a:lvl3pPr>
            <a:lvl4pPr lvl="3">
              <a:buNone/>
              <a:defRPr sz="1592"/>
            </a:lvl4pPr>
            <a:lvl5pPr lvl="4">
              <a:buNone/>
              <a:defRPr sz="1592"/>
            </a:lvl5pPr>
            <a:lvl6pPr lvl="5">
              <a:buNone/>
              <a:defRPr sz="1592"/>
            </a:lvl6pPr>
            <a:lvl7pPr lvl="6">
              <a:buNone/>
              <a:defRPr sz="1592"/>
            </a:lvl7pPr>
            <a:lvl8pPr lvl="7">
              <a:buNone/>
              <a:defRPr sz="1592"/>
            </a:lvl8pPr>
            <a:lvl9pPr lvl="8">
              <a:buNone/>
              <a:defRPr sz="1592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</p:spPr>
        <p:txBody>
          <a:bodyPr anchorCtr="0" anchor="t" bIns="145575" lIns="145575" spcFirstLastPara="1" rIns="145575" wrap="square" tIns="1455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58"/>
              <a:buNone/>
              <a:defRPr sz="4458"/>
            </a:lvl1pPr>
            <a:lvl2pPr lvl="1">
              <a:spcBef>
                <a:spcPts val="0"/>
              </a:spcBef>
              <a:spcAft>
                <a:spcPts val="0"/>
              </a:spcAft>
              <a:buSzPts val="4458"/>
              <a:buNone/>
              <a:defRPr sz="4458"/>
            </a:lvl2pPr>
            <a:lvl3pPr lvl="2">
              <a:spcBef>
                <a:spcPts val="0"/>
              </a:spcBef>
              <a:spcAft>
                <a:spcPts val="0"/>
              </a:spcAft>
              <a:buSzPts val="4458"/>
              <a:buNone/>
              <a:defRPr sz="4458"/>
            </a:lvl3pPr>
            <a:lvl4pPr lvl="3">
              <a:spcBef>
                <a:spcPts val="0"/>
              </a:spcBef>
              <a:spcAft>
                <a:spcPts val="0"/>
              </a:spcAft>
              <a:buSzPts val="4458"/>
              <a:buNone/>
              <a:defRPr sz="4458"/>
            </a:lvl4pPr>
            <a:lvl5pPr lvl="4">
              <a:spcBef>
                <a:spcPts val="0"/>
              </a:spcBef>
              <a:spcAft>
                <a:spcPts val="0"/>
              </a:spcAft>
              <a:buSzPts val="4458"/>
              <a:buNone/>
              <a:defRPr sz="4458"/>
            </a:lvl5pPr>
            <a:lvl6pPr lvl="5">
              <a:spcBef>
                <a:spcPts val="0"/>
              </a:spcBef>
              <a:spcAft>
                <a:spcPts val="0"/>
              </a:spcAft>
              <a:buSzPts val="4458"/>
              <a:buNone/>
              <a:defRPr sz="4458"/>
            </a:lvl6pPr>
            <a:lvl7pPr lvl="6">
              <a:spcBef>
                <a:spcPts val="0"/>
              </a:spcBef>
              <a:spcAft>
                <a:spcPts val="0"/>
              </a:spcAft>
              <a:buSzPts val="4458"/>
              <a:buNone/>
              <a:defRPr sz="4458"/>
            </a:lvl7pPr>
            <a:lvl8pPr lvl="7">
              <a:spcBef>
                <a:spcPts val="0"/>
              </a:spcBef>
              <a:spcAft>
                <a:spcPts val="0"/>
              </a:spcAft>
              <a:buSzPts val="4458"/>
              <a:buNone/>
              <a:defRPr sz="4458"/>
            </a:lvl8pPr>
            <a:lvl9pPr lvl="8">
              <a:spcBef>
                <a:spcPts val="0"/>
              </a:spcBef>
              <a:spcAft>
                <a:spcPts val="0"/>
              </a:spcAft>
              <a:buSzPts val="4458"/>
              <a:buNone/>
              <a:defRPr sz="4458"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4009576" y="9693616"/>
            <a:ext cx="907200" cy="818100"/>
          </a:xfrm>
          <a:prstGeom prst="rect">
            <a:avLst/>
          </a:prstGeom>
        </p:spPr>
        <p:txBody>
          <a:bodyPr anchorCtr="0" anchor="ctr" bIns="145575" lIns="145575" spcFirstLastPara="1" rIns="145575" wrap="square" tIns="145575">
            <a:normAutofit/>
          </a:bodyPr>
          <a:lstStyle>
            <a:lvl1pPr lvl="0">
              <a:buNone/>
              <a:defRPr sz="1592"/>
            </a:lvl1pPr>
            <a:lvl2pPr lvl="1">
              <a:buNone/>
              <a:defRPr sz="1592"/>
            </a:lvl2pPr>
            <a:lvl3pPr lvl="2">
              <a:buNone/>
              <a:defRPr sz="1592"/>
            </a:lvl3pPr>
            <a:lvl4pPr lvl="3">
              <a:buNone/>
              <a:defRPr sz="1592"/>
            </a:lvl4pPr>
            <a:lvl5pPr lvl="4">
              <a:buNone/>
              <a:defRPr sz="1592"/>
            </a:lvl5pPr>
            <a:lvl6pPr lvl="5">
              <a:buNone/>
              <a:defRPr sz="1592"/>
            </a:lvl6pPr>
            <a:lvl7pPr lvl="6">
              <a:buNone/>
              <a:defRPr sz="1592"/>
            </a:lvl7pPr>
            <a:lvl8pPr lvl="7">
              <a:buNone/>
              <a:defRPr sz="1592"/>
            </a:lvl8pPr>
            <a:lvl9pPr lvl="8">
              <a:buNone/>
              <a:defRPr sz="1592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515409" y="1154948"/>
            <a:ext cx="4643100" cy="1570800"/>
          </a:xfrm>
          <a:prstGeom prst="rect">
            <a:avLst/>
          </a:prstGeom>
        </p:spPr>
        <p:txBody>
          <a:bodyPr anchorCtr="0" anchor="b" bIns="145575" lIns="145575" spcFirstLastPara="1" rIns="145575" wrap="square" tIns="1455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22"/>
              <a:buNone/>
              <a:defRPr sz="3821"/>
            </a:lvl1pPr>
            <a:lvl2pPr lvl="1">
              <a:spcBef>
                <a:spcPts val="0"/>
              </a:spcBef>
              <a:spcAft>
                <a:spcPts val="0"/>
              </a:spcAft>
              <a:buSzPts val="3822"/>
              <a:buNone/>
              <a:defRPr sz="3821"/>
            </a:lvl2pPr>
            <a:lvl3pPr lvl="2">
              <a:spcBef>
                <a:spcPts val="0"/>
              </a:spcBef>
              <a:spcAft>
                <a:spcPts val="0"/>
              </a:spcAft>
              <a:buSzPts val="3822"/>
              <a:buNone/>
              <a:defRPr sz="3821"/>
            </a:lvl3pPr>
            <a:lvl4pPr lvl="3">
              <a:spcBef>
                <a:spcPts val="0"/>
              </a:spcBef>
              <a:spcAft>
                <a:spcPts val="0"/>
              </a:spcAft>
              <a:buSzPts val="3822"/>
              <a:buNone/>
              <a:defRPr sz="3821"/>
            </a:lvl4pPr>
            <a:lvl5pPr lvl="4">
              <a:spcBef>
                <a:spcPts val="0"/>
              </a:spcBef>
              <a:spcAft>
                <a:spcPts val="0"/>
              </a:spcAft>
              <a:buSzPts val="3822"/>
              <a:buNone/>
              <a:defRPr sz="3821"/>
            </a:lvl5pPr>
            <a:lvl6pPr lvl="5">
              <a:spcBef>
                <a:spcPts val="0"/>
              </a:spcBef>
              <a:spcAft>
                <a:spcPts val="0"/>
              </a:spcAft>
              <a:buSzPts val="3822"/>
              <a:buNone/>
              <a:defRPr sz="3821"/>
            </a:lvl6pPr>
            <a:lvl7pPr lvl="6">
              <a:spcBef>
                <a:spcPts val="0"/>
              </a:spcBef>
              <a:spcAft>
                <a:spcPts val="0"/>
              </a:spcAft>
              <a:buSzPts val="3822"/>
              <a:buNone/>
              <a:defRPr sz="3821"/>
            </a:lvl7pPr>
            <a:lvl8pPr lvl="7">
              <a:spcBef>
                <a:spcPts val="0"/>
              </a:spcBef>
              <a:spcAft>
                <a:spcPts val="0"/>
              </a:spcAft>
              <a:buSzPts val="3822"/>
              <a:buNone/>
              <a:defRPr sz="3821"/>
            </a:lvl8pPr>
            <a:lvl9pPr lvl="8">
              <a:spcBef>
                <a:spcPts val="0"/>
              </a:spcBef>
              <a:spcAft>
                <a:spcPts val="0"/>
              </a:spcAft>
              <a:buSzPts val="3822"/>
              <a:buNone/>
              <a:defRPr sz="3821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515409" y="2888617"/>
            <a:ext cx="4643100" cy="6609000"/>
          </a:xfrm>
          <a:prstGeom prst="rect">
            <a:avLst/>
          </a:prstGeom>
        </p:spPr>
        <p:txBody>
          <a:bodyPr anchorCtr="0" anchor="t" bIns="145575" lIns="145575" spcFirstLastPara="1" rIns="145575" wrap="square" tIns="145575">
            <a:normAutofit/>
          </a:bodyPr>
          <a:lstStyle>
            <a:lvl1pPr indent="-349933" lvl="0" marL="457200">
              <a:spcBef>
                <a:spcPts val="0"/>
              </a:spcBef>
              <a:spcAft>
                <a:spcPts val="0"/>
              </a:spcAft>
              <a:buSzPts val="1911"/>
              <a:buChar char="●"/>
              <a:defRPr sz="1910"/>
            </a:lvl1pPr>
            <a:lvl2pPr indent="-349933" lvl="1" marL="914400">
              <a:spcBef>
                <a:spcPts val="0"/>
              </a:spcBef>
              <a:spcAft>
                <a:spcPts val="0"/>
              </a:spcAft>
              <a:buSzPts val="1911"/>
              <a:buChar char="○"/>
              <a:defRPr sz="1910"/>
            </a:lvl2pPr>
            <a:lvl3pPr indent="-349933" lvl="2" marL="1371600">
              <a:spcBef>
                <a:spcPts val="0"/>
              </a:spcBef>
              <a:spcAft>
                <a:spcPts val="0"/>
              </a:spcAft>
              <a:buSzPts val="1911"/>
              <a:buChar char="■"/>
              <a:defRPr sz="1910"/>
            </a:lvl3pPr>
            <a:lvl4pPr indent="-349933" lvl="3" marL="1828800">
              <a:spcBef>
                <a:spcPts val="0"/>
              </a:spcBef>
              <a:spcAft>
                <a:spcPts val="0"/>
              </a:spcAft>
              <a:buSzPts val="1911"/>
              <a:buChar char="●"/>
              <a:defRPr sz="1910"/>
            </a:lvl4pPr>
            <a:lvl5pPr indent="-349933" lvl="4" marL="2286000">
              <a:spcBef>
                <a:spcPts val="0"/>
              </a:spcBef>
              <a:spcAft>
                <a:spcPts val="0"/>
              </a:spcAft>
              <a:buSzPts val="1911"/>
              <a:buChar char="○"/>
              <a:defRPr sz="1910"/>
            </a:lvl5pPr>
            <a:lvl6pPr indent="-349933" lvl="5" marL="2743200">
              <a:spcBef>
                <a:spcPts val="0"/>
              </a:spcBef>
              <a:spcAft>
                <a:spcPts val="0"/>
              </a:spcAft>
              <a:buSzPts val="1911"/>
              <a:buChar char="■"/>
              <a:defRPr sz="1910"/>
            </a:lvl6pPr>
            <a:lvl7pPr indent="-349933" lvl="6" marL="3200400">
              <a:spcBef>
                <a:spcPts val="0"/>
              </a:spcBef>
              <a:spcAft>
                <a:spcPts val="0"/>
              </a:spcAft>
              <a:buSzPts val="1911"/>
              <a:buChar char="●"/>
              <a:defRPr sz="1910"/>
            </a:lvl7pPr>
            <a:lvl8pPr indent="-349933" lvl="7" marL="3657600">
              <a:spcBef>
                <a:spcPts val="0"/>
              </a:spcBef>
              <a:spcAft>
                <a:spcPts val="0"/>
              </a:spcAft>
              <a:buSzPts val="1911"/>
              <a:buChar char="○"/>
              <a:defRPr sz="1910"/>
            </a:lvl8pPr>
            <a:lvl9pPr indent="-349933" lvl="8" marL="4114800">
              <a:spcBef>
                <a:spcPts val="0"/>
              </a:spcBef>
              <a:spcAft>
                <a:spcPts val="0"/>
              </a:spcAft>
              <a:buSzPts val="1911"/>
              <a:buChar char="■"/>
              <a:defRPr sz="191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4009576" y="9693616"/>
            <a:ext cx="907200" cy="818100"/>
          </a:xfrm>
          <a:prstGeom prst="rect">
            <a:avLst/>
          </a:prstGeom>
        </p:spPr>
        <p:txBody>
          <a:bodyPr anchorCtr="0" anchor="ctr" bIns="145575" lIns="145575" spcFirstLastPara="1" rIns="145575" wrap="square" tIns="145575">
            <a:normAutofit/>
          </a:bodyPr>
          <a:lstStyle>
            <a:lvl1pPr lvl="0">
              <a:buNone/>
              <a:defRPr sz="1592"/>
            </a:lvl1pPr>
            <a:lvl2pPr lvl="1">
              <a:buNone/>
              <a:defRPr sz="1592"/>
            </a:lvl2pPr>
            <a:lvl3pPr lvl="2">
              <a:buNone/>
              <a:defRPr sz="1592"/>
            </a:lvl3pPr>
            <a:lvl4pPr lvl="3">
              <a:buNone/>
              <a:defRPr sz="1592"/>
            </a:lvl4pPr>
            <a:lvl5pPr lvl="4">
              <a:buNone/>
              <a:defRPr sz="1592"/>
            </a:lvl5pPr>
            <a:lvl6pPr lvl="5">
              <a:buNone/>
              <a:defRPr sz="1592"/>
            </a:lvl6pPr>
            <a:lvl7pPr lvl="6">
              <a:buNone/>
              <a:defRPr sz="1592"/>
            </a:lvl7pPr>
            <a:lvl8pPr lvl="7">
              <a:buNone/>
              <a:defRPr sz="1592"/>
            </a:lvl8pPr>
            <a:lvl9pPr lvl="8">
              <a:buNone/>
              <a:defRPr sz="1592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810650" y="935745"/>
            <a:ext cx="10529400" cy="8503500"/>
          </a:xfrm>
          <a:prstGeom prst="rect">
            <a:avLst/>
          </a:prstGeom>
        </p:spPr>
        <p:txBody>
          <a:bodyPr anchorCtr="0" anchor="ctr" bIns="145575" lIns="145575" spcFirstLastPara="1" rIns="145575" wrap="square" tIns="1455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643"/>
              <a:buNone/>
              <a:defRPr sz="7643"/>
            </a:lvl1pPr>
            <a:lvl2pPr lvl="1">
              <a:spcBef>
                <a:spcPts val="0"/>
              </a:spcBef>
              <a:spcAft>
                <a:spcPts val="0"/>
              </a:spcAft>
              <a:buSzPts val="7643"/>
              <a:buNone/>
              <a:defRPr sz="7643"/>
            </a:lvl2pPr>
            <a:lvl3pPr lvl="2">
              <a:spcBef>
                <a:spcPts val="0"/>
              </a:spcBef>
              <a:spcAft>
                <a:spcPts val="0"/>
              </a:spcAft>
              <a:buSzPts val="7643"/>
              <a:buNone/>
              <a:defRPr sz="7643"/>
            </a:lvl3pPr>
            <a:lvl4pPr lvl="3">
              <a:spcBef>
                <a:spcPts val="0"/>
              </a:spcBef>
              <a:spcAft>
                <a:spcPts val="0"/>
              </a:spcAft>
              <a:buSzPts val="7643"/>
              <a:buNone/>
              <a:defRPr sz="7643"/>
            </a:lvl4pPr>
            <a:lvl5pPr lvl="4">
              <a:spcBef>
                <a:spcPts val="0"/>
              </a:spcBef>
              <a:spcAft>
                <a:spcPts val="0"/>
              </a:spcAft>
              <a:buSzPts val="7643"/>
              <a:buNone/>
              <a:defRPr sz="7643"/>
            </a:lvl5pPr>
            <a:lvl6pPr lvl="5">
              <a:spcBef>
                <a:spcPts val="0"/>
              </a:spcBef>
              <a:spcAft>
                <a:spcPts val="0"/>
              </a:spcAft>
              <a:buSzPts val="7643"/>
              <a:buNone/>
              <a:defRPr sz="7643"/>
            </a:lvl6pPr>
            <a:lvl7pPr lvl="6">
              <a:spcBef>
                <a:spcPts val="0"/>
              </a:spcBef>
              <a:spcAft>
                <a:spcPts val="0"/>
              </a:spcAft>
              <a:buSzPts val="7643"/>
              <a:buNone/>
              <a:defRPr sz="7643"/>
            </a:lvl7pPr>
            <a:lvl8pPr lvl="7">
              <a:spcBef>
                <a:spcPts val="0"/>
              </a:spcBef>
              <a:spcAft>
                <a:spcPts val="0"/>
              </a:spcAft>
              <a:buSzPts val="7643"/>
              <a:buNone/>
              <a:defRPr sz="7643"/>
            </a:lvl8pPr>
            <a:lvl9pPr lvl="8">
              <a:spcBef>
                <a:spcPts val="0"/>
              </a:spcBef>
              <a:spcAft>
                <a:spcPts val="0"/>
              </a:spcAft>
              <a:buSzPts val="7643"/>
              <a:buNone/>
              <a:defRPr sz="7643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4009576" y="9693616"/>
            <a:ext cx="907200" cy="818100"/>
          </a:xfrm>
          <a:prstGeom prst="rect">
            <a:avLst/>
          </a:prstGeom>
        </p:spPr>
        <p:txBody>
          <a:bodyPr anchorCtr="0" anchor="ctr" bIns="145575" lIns="145575" spcFirstLastPara="1" rIns="145575" wrap="square" tIns="145575">
            <a:normAutofit/>
          </a:bodyPr>
          <a:lstStyle>
            <a:lvl1pPr lvl="0">
              <a:buNone/>
              <a:defRPr sz="1592"/>
            </a:lvl1pPr>
            <a:lvl2pPr lvl="1">
              <a:buNone/>
              <a:defRPr sz="1592"/>
            </a:lvl2pPr>
            <a:lvl3pPr lvl="2">
              <a:buNone/>
              <a:defRPr sz="1592"/>
            </a:lvl3pPr>
            <a:lvl4pPr lvl="3">
              <a:buNone/>
              <a:defRPr sz="1592"/>
            </a:lvl4pPr>
            <a:lvl5pPr lvl="4">
              <a:buNone/>
              <a:defRPr sz="1592"/>
            </a:lvl5pPr>
            <a:lvl6pPr lvl="5">
              <a:buNone/>
              <a:defRPr sz="1592"/>
            </a:lvl6pPr>
            <a:lvl7pPr lvl="6">
              <a:buNone/>
              <a:defRPr sz="1592"/>
            </a:lvl7pPr>
            <a:lvl8pPr lvl="7">
              <a:buNone/>
              <a:defRPr sz="1592"/>
            </a:lvl8pPr>
            <a:lvl9pPr lvl="8">
              <a:buNone/>
              <a:defRPr sz="1592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7560000" y="-260"/>
            <a:ext cx="756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45575" lIns="145575" spcFirstLastPara="1" rIns="145575" wrap="square" tIns="145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439016" y="2563450"/>
            <a:ext cx="6688800" cy="3081300"/>
          </a:xfrm>
          <a:prstGeom prst="rect">
            <a:avLst/>
          </a:prstGeom>
        </p:spPr>
        <p:txBody>
          <a:bodyPr anchorCtr="0" anchor="b" bIns="145575" lIns="145575" spcFirstLastPara="1" rIns="145575" wrap="square" tIns="1455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88"/>
              <a:buNone/>
              <a:defRPr sz="6687"/>
            </a:lvl1pPr>
            <a:lvl2pPr lvl="1" algn="ctr">
              <a:spcBef>
                <a:spcPts val="0"/>
              </a:spcBef>
              <a:spcAft>
                <a:spcPts val="0"/>
              </a:spcAft>
              <a:buSzPts val="6688"/>
              <a:buNone/>
              <a:defRPr sz="6687"/>
            </a:lvl2pPr>
            <a:lvl3pPr lvl="2" algn="ctr">
              <a:spcBef>
                <a:spcPts val="0"/>
              </a:spcBef>
              <a:spcAft>
                <a:spcPts val="0"/>
              </a:spcAft>
              <a:buSzPts val="6688"/>
              <a:buNone/>
              <a:defRPr sz="6687"/>
            </a:lvl3pPr>
            <a:lvl4pPr lvl="3" algn="ctr">
              <a:spcBef>
                <a:spcPts val="0"/>
              </a:spcBef>
              <a:spcAft>
                <a:spcPts val="0"/>
              </a:spcAft>
              <a:buSzPts val="6688"/>
              <a:buNone/>
              <a:defRPr sz="6687"/>
            </a:lvl4pPr>
            <a:lvl5pPr lvl="4" algn="ctr">
              <a:spcBef>
                <a:spcPts val="0"/>
              </a:spcBef>
              <a:spcAft>
                <a:spcPts val="0"/>
              </a:spcAft>
              <a:buSzPts val="6688"/>
              <a:buNone/>
              <a:defRPr sz="6687"/>
            </a:lvl5pPr>
            <a:lvl6pPr lvl="5" algn="ctr">
              <a:spcBef>
                <a:spcPts val="0"/>
              </a:spcBef>
              <a:spcAft>
                <a:spcPts val="0"/>
              </a:spcAft>
              <a:buSzPts val="6688"/>
              <a:buNone/>
              <a:defRPr sz="6687"/>
            </a:lvl6pPr>
            <a:lvl7pPr lvl="6" algn="ctr">
              <a:spcBef>
                <a:spcPts val="0"/>
              </a:spcBef>
              <a:spcAft>
                <a:spcPts val="0"/>
              </a:spcAft>
              <a:buSzPts val="6688"/>
              <a:buNone/>
              <a:defRPr sz="6687"/>
            </a:lvl7pPr>
            <a:lvl8pPr lvl="7" algn="ctr">
              <a:spcBef>
                <a:spcPts val="0"/>
              </a:spcBef>
              <a:spcAft>
                <a:spcPts val="0"/>
              </a:spcAft>
              <a:buSzPts val="6688"/>
              <a:buNone/>
              <a:defRPr sz="6687"/>
            </a:lvl8pPr>
            <a:lvl9pPr lvl="8" algn="ctr">
              <a:spcBef>
                <a:spcPts val="0"/>
              </a:spcBef>
              <a:spcAft>
                <a:spcPts val="0"/>
              </a:spcAft>
              <a:buSzPts val="6688"/>
              <a:buNone/>
              <a:defRPr sz="6687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439016" y="5826865"/>
            <a:ext cx="6688800" cy="2567400"/>
          </a:xfrm>
          <a:prstGeom prst="rect">
            <a:avLst/>
          </a:prstGeom>
        </p:spPr>
        <p:txBody>
          <a:bodyPr anchorCtr="0" anchor="t" bIns="145575" lIns="145575" spcFirstLastPara="1" rIns="145575" wrap="square" tIns="1455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44"/>
              <a:buNone/>
              <a:defRPr sz="334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44"/>
              <a:buNone/>
              <a:defRPr sz="334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44"/>
              <a:buNone/>
              <a:defRPr sz="334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44"/>
              <a:buNone/>
              <a:defRPr sz="334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44"/>
              <a:buNone/>
              <a:defRPr sz="334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44"/>
              <a:buNone/>
              <a:defRPr sz="334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44"/>
              <a:buNone/>
              <a:defRPr sz="334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44"/>
              <a:buNone/>
              <a:defRPr sz="334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44"/>
              <a:buNone/>
              <a:defRPr sz="3343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8167677" y="1505164"/>
            <a:ext cx="6344700" cy="7681200"/>
          </a:xfrm>
          <a:prstGeom prst="rect">
            <a:avLst/>
          </a:prstGeom>
        </p:spPr>
        <p:txBody>
          <a:bodyPr anchorCtr="0" anchor="ctr" bIns="145575" lIns="145575" spcFirstLastPara="1" rIns="145575" wrap="square" tIns="145575">
            <a:normAutofit/>
          </a:bodyPr>
          <a:lstStyle>
            <a:lvl1pPr indent="-410599" lvl="0" marL="457200">
              <a:spcBef>
                <a:spcPts val="0"/>
              </a:spcBef>
              <a:spcAft>
                <a:spcPts val="0"/>
              </a:spcAft>
              <a:buSzPts val="2866"/>
              <a:buChar char="●"/>
              <a:defRPr sz="2866"/>
            </a:lvl1pPr>
            <a:lvl2pPr indent="-370155" lvl="1" marL="914400">
              <a:spcBef>
                <a:spcPts val="0"/>
              </a:spcBef>
              <a:spcAft>
                <a:spcPts val="0"/>
              </a:spcAft>
              <a:buSzPts val="2229"/>
              <a:buChar char="○"/>
              <a:defRPr sz="2229"/>
            </a:lvl2pPr>
            <a:lvl3pPr indent="-370155" lvl="2" marL="1371600">
              <a:spcBef>
                <a:spcPts val="0"/>
              </a:spcBef>
              <a:spcAft>
                <a:spcPts val="0"/>
              </a:spcAft>
              <a:buSzPts val="2229"/>
              <a:buChar char="■"/>
              <a:defRPr sz="2229"/>
            </a:lvl3pPr>
            <a:lvl4pPr indent="-370155" lvl="3" marL="1828800">
              <a:spcBef>
                <a:spcPts val="0"/>
              </a:spcBef>
              <a:spcAft>
                <a:spcPts val="0"/>
              </a:spcAft>
              <a:buSzPts val="2229"/>
              <a:buChar char="●"/>
              <a:defRPr sz="2229"/>
            </a:lvl4pPr>
            <a:lvl5pPr indent="-370155" lvl="4" marL="2286000">
              <a:spcBef>
                <a:spcPts val="0"/>
              </a:spcBef>
              <a:spcAft>
                <a:spcPts val="0"/>
              </a:spcAft>
              <a:buSzPts val="2229"/>
              <a:buChar char="○"/>
              <a:defRPr sz="2229"/>
            </a:lvl5pPr>
            <a:lvl6pPr indent="-370155" lvl="5" marL="2743200">
              <a:spcBef>
                <a:spcPts val="0"/>
              </a:spcBef>
              <a:spcAft>
                <a:spcPts val="0"/>
              </a:spcAft>
              <a:buSzPts val="2229"/>
              <a:buChar char="■"/>
              <a:defRPr sz="2229"/>
            </a:lvl6pPr>
            <a:lvl7pPr indent="-370155" lvl="6" marL="3200400">
              <a:spcBef>
                <a:spcPts val="0"/>
              </a:spcBef>
              <a:spcAft>
                <a:spcPts val="0"/>
              </a:spcAft>
              <a:buSzPts val="2229"/>
              <a:buChar char="●"/>
              <a:defRPr sz="2229"/>
            </a:lvl7pPr>
            <a:lvl8pPr indent="-370155" lvl="7" marL="3657600">
              <a:spcBef>
                <a:spcPts val="0"/>
              </a:spcBef>
              <a:spcAft>
                <a:spcPts val="0"/>
              </a:spcAft>
              <a:buSzPts val="2229"/>
              <a:buChar char="○"/>
              <a:defRPr sz="2229"/>
            </a:lvl8pPr>
            <a:lvl9pPr indent="-370155" lvl="8" marL="4114800">
              <a:spcBef>
                <a:spcPts val="0"/>
              </a:spcBef>
              <a:spcAft>
                <a:spcPts val="0"/>
              </a:spcAft>
              <a:buSzPts val="2229"/>
              <a:buChar char="■"/>
              <a:defRPr sz="2229"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4009576" y="9693616"/>
            <a:ext cx="907200" cy="818100"/>
          </a:xfrm>
          <a:prstGeom prst="rect">
            <a:avLst/>
          </a:prstGeom>
        </p:spPr>
        <p:txBody>
          <a:bodyPr anchorCtr="0" anchor="ctr" bIns="145575" lIns="145575" spcFirstLastPara="1" rIns="145575" wrap="square" tIns="145575">
            <a:normAutofit/>
          </a:bodyPr>
          <a:lstStyle>
            <a:lvl1pPr lvl="0">
              <a:buNone/>
              <a:defRPr sz="1592"/>
            </a:lvl1pPr>
            <a:lvl2pPr lvl="1">
              <a:buNone/>
              <a:defRPr sz="1592"/>
            </a:lvl2pPr>
            <a:lvl3pPr lvl="2">
              <a:buNone/>
              <a:defRPr sz="1592"/>
            </a:lvl3pPr>
            <a:lvl4pPr lvl="3">
              <a:buNone/>
              <a:defRPr sz="1592"/>
            </a:lvl4pPr>
            <a:lvl5pPr lvl="4">
              <a:buNone/>
              <a:defRPr sz="1592"/>
            </a:lvl5pPr>
            <a:lvl6pPr lvl="5">
              <a:buNone/>
              <a:defRPr sz="1592"/>
            </a:lvl6pPr>
            <a:lvl7pPr lvl="6">
              <a:buNone/>
              <a:defRPr sz="1592"/>
            </a:lvl7pPr>
            <a:lvl8pPr lvl="7">
              <a:buNone/>
              <a:defRPr sz="1592"/>
            </a:lvl8pPr>
            <a:lvl9pPr lvl="8">
              <a:buNone/>
              <a:defRPr sz="1592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515409" y="8794266"/>
            <a:ext cx="9919200" cy="1257900"/>
          </a:xfrm>
          <a:prstGeom prst="rect">
            <a:avLst/>
          </a:prstGeom>
        </p:spPr>
        <p:txBody>
          <a:bodyPr anchorCtr="0" anchor="ctr" bIns="145575" lIns="145575" spcFirstLastPara="1" rIns="145575" wrap="square" tIns="14557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66"/>
              <a:buNone/>
              <a:defRPr sz="2866"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4009576" y="9693616"/>
            <a:ext cx="907200" cy="818100"/>
          </a:xfrm>
          <a:prstGeom prst="rect">
            <a:avLst/>
          </a:prstGeom>
        </p:spPr>
        <p:txBody>
          <a:bodyPr anchorCtr="0" anchor="ctr" bIns="145575" lIns="145575" spcFirstLastPara="1" rIns="145575" wrap="square" tIns="145575">
            <a:normAutofit/>
          </a:bodyPr>
          <a:lstStyle>
            <a:lvl1pPr lvl="0">
              <a:buNone/>
              <a:defRPr sz="1592"/>
            </a:lvl1pPr>
            <a:lvl2pPr lvl="1">
              <a:buNone/>
              <a:defRPr sz="1592"/>
            </a:lvl2pPr>
            <a:lvl3pPr lvl="2">
              <a:buNone/>
              <a:defRPr sz="1592"/>
            </a:lvl3pPr>
            <a:lvl4pPr lvl="3">
              <a:buNone/>
              <a:defRPr sz="1592"/>
            </a:lvl4pPr>
            <a:lvl5pPr lvl="4">
              <a:buNone/>
              <a:defRPr sz="1592"/>
            </a:lvl5pPr>
            <a:lvl6pPr lvl="5">
              <a:buNone/>
              <a:defRPr sz="1592"/>
            </a:lvl6pPr>
            <a:lvl7pPr lvl="6">
              <a:buNone/>
              <a:defRPr sz="1592"/>
            </a:lvl7pPr>
            <a:lvl8pPr lvl="7">
              <a:buNone/>
              <a:defRPr sz="1592"/>
            </a:lvl8pPr>
            <a:lvl9pPr lvl="8">
              <a:buNone/>
              <a:defRPr sz="1592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45575" lIns="145575" spcFirstLastPara="1" rIns="145575" wrap="square" tIns="1455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58"/>
              <a:buNone/>
              <a:defRPr sz="4458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58"/>
              <a:buNone/>
              <a:defRPr sz="4458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58"/>
              <a:buNone/>
              <a:defRPr sz="4458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58"/>
              <a:buNone/>
              <a:defRPr sz="4458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58"/>
              <a:buNone/>
              <a:defRPr sz="4458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58"/>
              <a:buNone/>
              <a:defRPr sz="4458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58"/>
              <a:buNone/>
              <a:defRPr sz="4458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58"/>
              <a:buNone/>
              <a:defRPr sz="4458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58"/>
              <a:buNone/>
              <a:defRPr sz="4458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15409" y="2395696"/>
            <a:ext cx="14089200" cy="7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45575" lIns="145575" spcFirstLastPara="1" rIns="145575" wrap="square" tIns="145575">
            <a:normAutofit/>
          </a:bodyPr>
          <a:lstStyle>
            <a:lvl1pPr indent="-410599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66"/>
              <a:buChar char="●"/>
              <a:defRPr sz="2866">
                <a:solidFill>
                  <a:schemeClr val="dk2"/>
                </a:solidFill>
              </a:defRPr>
            </a:lvl1pPr>
            <a:lvl2pPr indent="-370155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29"/>
              <a:buChar char="○"/>
              <a:defRPr sz="2229">
                <a:solidFill>
                  <a:schemeClr val="dk2"/>
                </a:solidFill>
              </a:defRPr>
            </a:lvl2pPr>
            <a:lvl3pPr indent="-370155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29"/>
              <a:buChar char="■"/>
              <a:defRPr sz="2229">
                <a:solidFill>
                  <a:schemeClr val="dk2"/>
                </a:solidFill>
              </a:defRPr>
            </a:lvl3pPr>
            <a:lvl4pPr indent="-370155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29"/>
              <a:buChar char="●"/>
              <a:defRPr sz="2229">
                <a:solidFill>
                  <a:schemeClr val="dk2"/>
                </a:solidFill>
              </a:defRPr>
            </a:lvl4pPr>
            <a:lvl5pPr indent="-370155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29"/>
              <a:buChar char="○"/>
              <a:defRPr sz="2229">
                <a:solidFill>
                  <a:schemeClr val="dk2"/>
                </a:solidFill>
              </a:defRPr>
            </a:lvl5pPr>
            <a:lvl6pPr indent="-370155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29"/>
              <a:buChar char="■"/>
              <a:defRPr sz="2229">
                <a:solidFill>
                  <a:schemeClr val="dk2"/>
                </a:solidFill>
              </a:defRPr>
            </a:lvl6pPr>
            <a:lvl7pPr indent="-370155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29"/>
              <a:buChar char="●"/>
              <a:defRPr sz="2229">
                <a:solidFill>
                  <a:schemeClr val="dk2"/>
                </a:solidFill>
              </a:defRPr>
            </a:lvl7pPr>
            <a:lvl8pPr indent="-370155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29"/>
              <a:buChar char="○"/>
              <a:defRPr sz="2229">
                <a:solidFill>
                  <a:schemeClr val="dk2"/>
                </a:solidFill>
              </a:defRPr>
            </a:lvl8pPr>
            <a:lvl9pPr indent="-370155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29"/>
              <a:buChar char="■"/>
              <a:defRPr sz="2229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4009576" y="9693616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5575" lIns="145575" spcFirstLastPara="1" rIns="145575" wrap="square" tIns="145575">
            <a:normAutofit/>
          </a:bodyPr>
          <a:lstStyle>
            <a:lvl1pPr lvl="0" algn="r">
              <a:buNone/>
              <a:defRPr sz="1592">
                <a:solidFill>
                  <a:schemeClr val="dk2"/>
                </a:solidFill>
              </a:defRPr>
            </a:lvl1pPr>
            <a:lvl2pPr lvl="1" algn="r">
              <a:buNone/>
              <a:defRPr sz="1592">
                <a:solidFill>
                  <a:schemeClr val="dk2"/>
                </a:solidFill>
              </a:defRPr>
            </a:lvl2pPr>
            <a:lvl3pPr lvl="2" algn="r">
              <a:buNone/>
              <a:defRPr sz="1592">
                <a:solidFill>
                  <a:schemeClr val="dk2"/>
                </a:solidFill>
              </a:defRPr>
            </a:lvl3pPr>
            <a:lvl4pPr lvl="3" algn="r">
              <a:buNone/>
              <a:defRPr sz="1592">
                <a:solidFill>
                  <a:schemeClr val="dk2"/>
                </a:solidFill>
              </a:defRPr>
            </a:lvl4pPr>
            <a:lvl5pPr lvl="4" algn="r">
              <a:buNone/>
              <a:defRPr sz="1592">
                <a:solidFill>
                  <a:schemeClr val="dk2"/>
                </a:solidFill>
              </a:defRPr>
            </a:lvl5pPr>
            <a:lvl6pPr lvl="5" algn="r">
              <a:buNone/>
              <a:defRPr sz="1592">
                <a:solidFill>
                  <a:schemeClr val="dk2"/>
                </a:solidFill>
              </a:defRPr>
            </a:lvl6pPr>
            <a:lvl7pPr lvl="6" algn="r">
              <a:buNone/>
              <a:defRPr sz="1592">
                <a:solidFill>
                  <a:schemeClr val="dk2"/>
                </a:solidFill>
              </a:defRPr>
            </a:lvl7pPr>
            <a:lvl8pPr lvl="7" algn="r">
              <a:buNone/>
              <a:defRPr sz="1592">
                <a:solidFill>
                  <a:schemeClr val="dk2"/>
                </a:solidFill>
              </a:defRPr>
            </a:lvl8pPr>
            <a:lvl9pPr lvl="8" algn="r">
              <a:buNone/>
              <a:defRPr sz="1592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22.png"/><Relationship Id="rId11" Type="http://schemas.openxmlformats.org/officeDocument/2006/relationships/image" Target="../media/image15.png"/><Relationship Id="rId10" Type="http://schemas.openxmlformats.org/officeDocument/2006/relationships/image" Target="../media/image13.png"/><Relationship Id="rId21" Type="http://schemas.openxmlformats.org/officeDocument/2006/relationships/image" Target="../media/image23.png"/><Relationship Id="rId13" Type="http://schemas.openxmlformats.org/officeDocument/2006/relationships/image" Target="../media/image3.pn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0.png"/><Relationship Id="rId15" Type="http://schemas.openxmlformats.org/officeDocument/2006/relationships/image" Target="../media/image2.png"/><Relationship Id="rId14" Type="http://schemas.openxmlformats.org/officeDocument/2006/relationships/image" Target="../media/image11.png"/><Relationship Id="rId17" Type="http://schemas.openxmlformats.org/officeDocument/2006/relationships/image" Target="../media/image4.png"/><Relationship Id="rId16" Type="http://schemas.openxmlformats.org/officeDocument/2006/relationships/image" Target="../media/image5.png"/><Relationship Id="rId5" Type="http://schemas.openxmlformats.org/officeDocument/2006/relationships/image" Target="../media/image6.png"/><Relationship Id="rId19" Type="http://schemas.openxmlformats.org/officeDocument/2006/relationships/image" Target="../media/image16.png"/><Relationship Id="rId6" Type="http://schemas.openxmlformats.org/officeDocument/2006/relationships/image" Target="../media/image14.png"/><Relationship Id="rId18" Type="http://schemas.openxmlformats.org/officeDocument/2006/relationships/image" Target="../media/image19.png"/><Relationship Id="rId7" Type="http://schemas.openxmlformats.org/officeDocument/2006/relationships/image" Target="../media/image12.png"/><Relationship Id="rId8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20" Type="http://schemas.openxmlformats.org/officeDocument/2006/relationships/image" Target="../media/image2.png"/><Relationship Id="rId11" Type="http://schemas.openxmlformats.org/officeDocument/2006/relationships/image" Target="../media/image3.png"/><Relationship Id="rId10" Type="http://schemas.openxmlformats.org/officeDocument/2006/relationships/image" Target="../media/image15.png"/><Relationship Id="rId21" Type="http://schemas.openxmlformats.org/officeDocument/2006/relationships/image" Target="../media/image23.png"/><Relationship Id="rId13" Type="http://schemas.openxmlformats.org/officeDocument/2006/relationships/image" Target="../media/image14.pn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0.png"/><Relationship Id="rId15" Type="http://schemas.openxmlformats.org/officeDocument/2006/relationships/image" Target="../media/image19.png"/><Relationship Id="rId14" Type="http://schemas.openxmlformats.org/officeDocument/2006/relationships/image" Target="../media/image13.png"/><Relationship Id="rId17" Type="http://schemas.openxmlformats.org/officeDocument/2006/relationships/image" Target="../media/image21.png"/><Relationship Id="rId16" Type="http://schemas.openxmlformats.org/officeDocument/2006/relationships/image" Target="../media/image16.png"/><Relationship Id="rId5" Type="http://schemas.openxmlformats.org/officeDocument/2006/relationships/image" Target="../media/image6.png"/><Relationship Id="rId19" Type="http://schemas.openxmlformats.org/officeDocument/2006/relationships/image" Target="../media/image17.png"/><Relationship Id="rId6" Type="http://schemas.openxmlformats.org/officeDocument/2006/relationships/image" Target="../media/image12.png"/><Relationship Id="rId18" Type="http://schemas.openxmlformats.org/officeDocument/2006/relationships/image" Target="../media/image18.png"/><Relationship Id="rId7" Type="http://schemas.openxmlformats.org/officeDocument/2006/relationships/image" Target="../media/image22.png"/><Relationship Id="rId8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20" Type="http://schemas.openxmlformats.org/officeDocument/2006/relationships/image" Target="../media/image24.jpg"/><Relationship Id="rId11" Type="http://schemas.openxmlformats.org/officeDocument/2006/relationships/image" Target="../media/image14.png"/><Relationship Id="rId22" Type="http://schemas.openxmlformats.org/officeDocument/2006/relationships/image" Target="../media/image16.png"/><Relationship Id="rId10" Type="http://schemas.openxmlformats.org/officeDocument/2006/relationships/image" Target="../media/image7.png"/><Relationship Id="rId21" Type="http://schemas.openxmlformats.org/officeDocument/2006/relationships/image" Target="../media/image25.jpg"/><Relationship Id="rId13" Type="http://schemas.openxmlformats.org/officeDocument/2006/relationships/image" Target="../media/image19.png"/><Relationship Id="rId24" Type="http://schemas.openxmlformats.org/officeDocument/2006/relationships/image" Target="../media/image22.png"/><Relationship Id="rId12" Type="http://schemas.openxmlformats.org/officeDocument/2006/relationships/image" Target="../media/image13.png"/><Relationship Id="rId2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5.png"/><Relationship Id="rId15" Type="http://schemas.openxmlformats.org/officeDocument/2006/relationships/image" Target="../media/image5.png"/><Relationship Id="rId14" Type="http://schemas.openxmlformats.org/officeDocument/2006/relationships/image" Target="../media/image3.png"/><Relationship Id="rId17" Type="http://schemas.openxmlformats.org/officeDocument/2006/relationships/image" Target="../media/image23.png"/><Relationship Id="rId16" Type="http://schemas.openxmlformats.org/officeDocument/2006/relationships/image" Target="../media/image20.png"/><Relationship Id="rId5" Type="http://schemas.openxmlformats.org/officeDocument/2006/relationships/image" Target="../media/image6.png"/><Relationship Id="rId19" Type="http://schemas.openxmlformats.org/officeDocument/2006/relationships/image" Target="../media/image27.jpg"/><Relationship Id="rId6" Type="http://schemas.openxmlformats.org/officeDocument/2006/relationships/image" Target="../media/image12.png"/><Relationship Id="rId18" Type="http://schemas.openxmlformats.org/officeDocument/2006/relationships/image" Target="../media/image26.jpg"/><Relationship Id="rId7" Type="http://schemas.openxmlformats.org/officeDocument/2006/relationships/image" Target="../media/image1.png"/><Relationship Id="rId8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9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Chef Special 2@4x-8.png"/>
          <p:cNvPicPr preferRelativeResize="0"/>
          <p:nvPr/>
        </p:nvPicPr>
        <p:blipFill rotWithShape="1">
          <a:blip r:embed="rId3">
            <a:alphaModFix/>
          </a:blip>
          <a:srcRect b="0" l="466" r="466" t="0"/>
          <a:stretch/>
        </p:blipFill>
        <p:spPr>
          <a:xfrm>
            <a:off x="12046550" y="746050"/>
            <a:ext cx="2470001" cy="169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 title="Desserts@4x-8.png"/>
          <p:cNvPicPr preferRelativeResize="0"/>
          <p:nvPr/>
        </p:nvPicPr>
        <p:blipFill rotWithShape="1">
          <a:blip r:embed="rId4">
            <a:alphaModFix/>
          </a:blip>
          <a:srcRect b="0" l="110" r="100" t="0"/>
          <a:stretch/>
        </p:blipFill>
        <p:spPr>
          <a:xfrm>
            <a:off x="540000" y="8647675"/>
            <a:ext cx="6690063" cy="153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 title="Desserts black@4x-8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56488" y="9899775"/>
            <a:ext cx="2669861" cy="28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 title="Mains@4x-8.png"/>
          <p:cNvPicPr preferRelativeResize="0"/>
          <p:nvPr/>
        </p:nvPicPr>
        <p:blipFill rotWithShape="1">
          <a:blip r:embed="rId6">
            <a:alphaModFix/>
          </a:blip>
          <a:srcRect b="0" l="30" r="20" t="0"/>
          <a:stretch/>
        </p:blipFill>
        <p:spPr>
          <a:xfrm>
            <a:off x="540000" y="1225300"/>
            <a:ext cx="6686351" cy="6173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title="Daily Meal Deals@4x-8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23938" y="9169457"/>
            <a:ext cx="3309293" cy="10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 title="Streateries logo@4x-8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0000" y="557723"/>
            <a:ext cx="6690074" cy="49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 title="Aspens Logo@4x-8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133423" y="698600"/>
            <a:ext cx="320500" cy="3960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4324350" y="539817"/>
            <a:ext cx="26700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Spring/Summer 2026</a:t>
            </a:r>
            <a:endParaRPr b="1" sz="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13/04/26, 04/05/26, 25/05/26, 15/06/26, 06/07/26, 27/07/26, 17/08/26, 07/09/26, 28/09/26, 19/10/26</a:t>
            </a:r>
            <a:endParaRPr sz="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6">
              <a:solidFill>
                <a:schemeClr val="dk2"/>
              </a:solidFill>
              <a:latin typeface="Kumbh Sans"/>
              <a:ea typeface="Kumbh Sans"/>
              <a:cs typeface="Kumbh Sans"/>
              <a:sym typeface="Kumbh Sans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1382875" y="1670225"/>
            <a:ext cx="24084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Open Sans"/>
                <a:ea typeface="Open Sans"/>
                <a:cs typeface="Open Sans"/>
                <a:sym typeface="Open Sans"/>
              </a:rPr>
              <a:t>THAI STYLE CHICKEN SATAY</a:t>
            </a:r>
            <a:br>
              <a:rPr b="1" lang="en-GB" sz="1300"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1000">
                <a:latin typeface="Open Sans"/>
                <a:ea typeface="Open Sans"/>
                <a:cs typeface="Open Sans"/>
                <a:sym typeface="Open Sans"/>
              </a:rPr>
              <a:t>NUT FREE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5083625" y="1744207"/>
            <a:ext cx="1823400" cy="4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SWEET &amp; SPICY VEGETABLE STIR FRY</a:t>
            </a:r>
            <a:endParaRPr b="1"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1598275" y="2685475"/>
            <a:ext cx="19776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Open Sans"/>
                <a:ea typeface="Open Sans"/>
                <a:cs typeface="Open Sans"/>
                <a:sym typeface="Open Sans"/>
              </a:rPr>
              <a:t>CREAMY CHICKEN CARBONARA STYLE LASAGNE</a:t>
            </a:r>
            <a:endParaRPr b="1"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5150525" y="2688675"/>
            <a:ext cx="1619100" cy="4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SUMMER VEGETABLE </a:t>
            </a:r>
            <a:endParaRPr b="1"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&amp; BASIL LASAGNE</a:t>
            </a:r>
            <a:endParaRPr b="1"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1718875" y="3777275"/>
            <a:ext cx="17364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Open Sans"/>
                <a:ea typeface="Open Sans"/>
                <a:cs typeface="Open Sans"/>
                <a:sym typeface="Open Sans"/>
              </a:rPr>
              <a:t>SWEET PINEAPPLE GLAZED GAMMON</a:t>
            </a:r>
            <a:endParaRPr b="1"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5150525" y="3846738"/>
            <a:ext cx="1619100" cy="4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CHEESY BUTTERNUT PUFF PASTRY SLICE</a:t>
            </a:r>
            <a:endParaRPr b="1"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1820425" y="4979475"/>
            <a:ext cx="1533300" cy="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Open Sans"/>
                <a:ea typeface="Open Sans"/>
                <a:cs typeface="Open Sans"/>
                <a:sym typeface="Open Sans"/>
              </a:rPr>
              <a:t>CHICKEN MADRAS </a:t>
            </a:r>
            <a:br>
              <a:rPr b="1" lang="en-GB" sz="1000"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1000">
                <a:latin typeface="Open Sans"/>
                <a:ea typeface="Open Sans"/>
                <a:cs typeface="Open Sans"/>
                <a:sym typeface="Open Sans"/>
              </a:rPr>
              <a:t>with Naan Nachos &amp; Mint Yoghurt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5152925" y="5004825"/>
            <a:ext cx="18234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Open Sans"/>
                <a:ea typeface="Open Sans"/>
                <a:cs typeface="Open Sans"/>
                <a:sym typeface="Open Sans"/>
              </a:rPr>
              <a:t>BUTTER CHICKPEA CURRY</a:t>
            </a:r>
            <a:endParaRPr b="1"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Open Sans"/>
                <a:ea typeface="Open Sans"/>
                <a:cs typeface="Open Sans"/>
                <a:sym typeface="Open Sans"/>
              </a:rPr>
              <a:t>with Naan Nachos &amp; Mint Yoghurt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1644025" y="6060400"/>
            <a:ext cx="1886100" cy="8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Open Sans"/>
                <a:ea typeface="Open Sans"/>
                <a:cs typeface="Open Sans"/>
                <a:sym typeface="Open Sans"/>
              </a:rPr>
              <a:t>BATTERED FISH </a:t>
            </a:r>
            <a:endParaRPr b="1"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Open Sans"/>
                <a:ea typeface="Open Sans"/>
                <a:cs typeface="Open Sans"/>
                <a:sym typeface="Open Sans"/>
              </a:rPr>
              <a:t>SAUSAGE/VEG SAUSAGE </a:t>
            </a:r>
            <a:endParaRPr b="1"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Open Sans"/>
                <a:ea typeface="Open Sans"/>
                <a:cs typeface="Open Sans"/>
                <a:sym typeface="Open Sans"/>
              </a:rPr>
              <a:t>PIZZA SLICE </a:t>
            </a:r>
            <a:endParaRPr b="1"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Open Sans"/>
                <a:ea typeface="Open Sans"/>
                <a:cs typeface="Open Sans"/>
                <a:sym typeface="Open Sans"/>
              </a:rPr>
              <a:t>CHICKEN NUGGETS</a:t>
            </a:r>
            <a:endParaRPr b="1" sz="10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1" name="Google Shape;71;p13" title="Green V@4x-8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640475" y="5448000"/>
            <a:ext cx="138550" cy="13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 title="Green V@4x-8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701575" y="4149500"/>
            <a:ext cx="138550" cy="13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 title="Green V@4x-8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701575" y="2930925"/>
            <a:ext cx="138550" cy="13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 title="Green V@4x-8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701575" y="1977375"/>
            <a:ext cx="138550" cy="13792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3"/>
          <p:cNvSpPr txBox="1"/>
          <p:nvPr/>
        </p:nvSpPr>
        <p:spPr>
          <a:xfrm>
            <a:off x="616975" y="9452013"/>
            <a:ext cx="11535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Dessert of the Day </a:t>
            </a:r>
            <a:endParaRPr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" name="Google Shape;76;p13"/>
          <p:cNvSpPr txBox="1"/>
          <p:nvPr/>
        </p:nvSpPr>
        <p:spPr>
          <a:xfrm>
            <a:off x="5068775" y="6183688"/>
            <a:ext cx="1782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PIZZA SLICE</a:t>
            </a:r>
            <a:br>
              <a:rPr b="1"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b="1"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VEGGIE SAUSAGE</a:t>
            </a:r>
            <a:endParaRPr/>
          </a:p>
        </p:txBody>
      </p:sp>
      <p:pic>
        <p:nvPicPr>
          <p:cNvPr id="77" name="Google Shape;77;p13" title="Green V@4x-8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424950" y="6262825"/>
            <a:ext cx="138550" cy="13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3" title="Green V@4x-8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63500" y="6629275"/>
            <a:ext cx="138550" cy="1379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/>
        </p:nvSpPr>
        <p:spPr>
          <a:xfrm>
            <a:off x="1382875" y="2119655"/>
            <a:ext cx="24084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000">
                <a:latin typeface="Open Sans"/>
                <a:ea typeface="Open Sans"/>
                <a:cs typeface="Open Sans"/>
                <a:sym typeface="Open Sans"/>
              </a:rPr>
              <a:t>With</a:t>
            </a:r>
            <a:br>
              <a:rPr b="1" lang="en-GB" sz="1000"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-GB" sz="1000">
                <a:latin typeface="Open Sans"/>
                <a:ea typeface="Open Sans"/>
                <a:cs typeface="Open Sans"/>
                <a:sym typeface="Open Sans"/>
              </a:rPr>
              <a:t>COCONUT RICE 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" name="Google Shape;80;p13"/>
          <p:cNvSpPr txBox="1"/>
          <p:nvPr/>
        </p:nvSpPr>
        <p:spPr>
          <a:xfrm>
            <a:off x="4791125" y="2127792"/>
            <a:ext cx="24084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000">
                <a:latin typeface="Open Sans"/>
                <a:ea typeface="Open Sans"/>
                <a:cs typeface="Open Sans"/>
                <a:sym typeface="Open Sans"/>
              </a:rPr>
              <a:t>With</a:t>
            </a:r>
            <a:br>
              <a:rPr b="1" lang="en-GB" sz="1000"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-GB" sz="1000">
                <a:latin typeface="Open Sans"/>
                <a:ea typeface="Open Sans"/>
                <a:cs typeface="Open Sans"/>
                <a:sym typeface="Open Sans"/>
              </a:rPr>
              <a:t>COCONUT RICE 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" name="Google Shape;81;p13"/>
          <p:cNvSpPr txBox="1"/>
          <p:nvPr/>
        </p:nvSpPr>
        <p:spPr>
          <a:xfrm>
            <a:off x="1382875" y="3267128"/>
            <a:ext cx="24084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000">
                <a:latin typeface="Open Sans"/>
                <a:ea typeface="Open Sans"/>
                <a:cs typeface="Open Sans"/>
                <a:sym typeface="Open Sans"/>
              </a:rPr>
              <a:t>With</a:t>
            </a:r>
            <a:br>
              <a:rPr b="1" lang="en-GB" sz="1000"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-GB" sz="1000">
                <a:latin typeface="Open Sans"/>
                <a:ea typeface="Open Sans"/>
                <a:cs typeface="Open Sans"/>
                <a:sym typeface="Open Sans"/>
              </a:rPr>
              <a:t>HOMEMADE GARLIC FOCACCIA 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" name="Google Shape;82;p13"/>
          <p:cNvSpPr txBox="1"/>
          <p:nvPr/>
        </p:nvSpPr>
        <p:spPr>
          <a:xfrm>
            <a:off x="4755875" y="3264989"/>
            <a:ext cx="24084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000">
                <a:latin typeface="Open Sans"/>
                <a:ea typeface="Open Sans"/>
                <a:cs typeface="Open Sans"/>
                <a:sym typeface="Open Sans"/>
              </a:rPr>
              <a:t>With</a:t>
            </a:r>
            <a:br>
              <a:rPr b="1" lang="en-GB" sz="1000"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-GB" sz="1000">
                <a:latin typeface="Open Sans"/>
                <a:ea typeface="Open Sans"/>
                <a:cs typeface="Open Sans"/>
                <a:sym typeface="Open Sans"/>
              </a:rPr>
              <a:t>HOMEMADE GARLIC FOCACCIA 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" name="Google Shape;83;p13"/>
          <p:cNvSpPr txBox="1"/>
          <p:nvPr/>
        </p:nvSpPr>
        <p:spPr>
          <a:xfrm>
            <a:off x="1440900" y="4246605"/>
            <a:ext cx="2408400" cy="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000">
                <a:latin typeface="Open Sans"/>
                <a:ea typeface="Open Sans"/>
                <a:cs typeface="Open Sans"/>
                <a:sym typeface="Open Sans"/>
              </a:rPr>
              <a:t>With</a:t>
            </a:r>
            <a:br>
              <a:rPr b="1" lang="en-GB" sz="1000"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-GB" sz="1000">
                <a:latin typeface="Open Sans"/>
                <a:ea typeface="Open Sans"/>
                <a:cs typeface="Open Sans"/>
                <a:sym typeface="Open Sans"/>
              </a:rPr>
              <a:t>HERBY SMASHED CRISPY </a:t>
            </a:r>
            <a:endParaRPr b="1"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>
                <a:latin typeface="Open Sans"/>
                <a:ea typeface="Open Sans"/>
                <a:cs typeface="Open Sans"/>
                <a:sym typeface="Open Sans"/>
              </a:rPr>
              <a:t>NEW POTATOES</a:t>
            </a:r>
            <a:endParaRPr b="1"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" name="Google Shape;84;p13"/>
          <p:cNvSpPr txBox="1"/>
          <p:nvPr/>
        </p:nvSpPr>
        <p:spPr>
          <a:xfrm>
            <a:off x="4792670" y="4233348"/>
            <a:ext cx="2408400" cy="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000">
                <a:latin typeface="Open Sans"/>
                <a:ea typeface="Open Sans"/>
                <a:cs typeface="Open Sans"/>
                <a:sym typeface="Open Sans"/>
              </a:rPr>
              <a:t>With</a:t>
            </a:r>
            <a:br>
              <a:rPr b="1" lang="en-GB" sz="1000"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-GB" sz="1000">
                <a:latin typeface="Open Sans"/>
                <a:ea typeface="Open Sans"/>
                <a:cs typeface="Open Sans"/>
                <a:sym typeface="Open Sans"/>
              </a:rPr>
              <a:t>HERBY SMASHED CRISPY </a:t>
            </a:r>
            <a:endParaRPr b="1"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>
                <a:latin typeface="Open Sans"/>
                <a:ea typeface="Open Sans"/>
                <a:cs typeface="Open Sans"/>
                <a:sym typeface="Open Sans"/>
              </a:rPr>
              <a:t>NEW POTATOES</a:t>
            </a:r>
            <a:endParaRPr b="1"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1391456" y="5585925"/>
            <a:ext cx="2408400" cy="4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000">
                <a:latin typeface="Open Sans"/>
                <a:ea typeface="Open Sans"/>
                <a:cs typeface="Open Sans"/>
                <a:sym typeface="Open Sans"/>
              </a:rPr>
              <a:t>With</a:t>
            </a:r>
            <a:br>
              <a:rPr b="1" lang="en-GB" sz="1000"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-GB" sz="1000">
                <a:latin typeface="Open Sans"/>
                <a:ea typeface="Open Sans"/>
                <a:cs typeface="Open Sans"/>
                <a:sym typeface="Open Sans"/>
              </a:rPr>
              <a:t>YELLOW RICE</a:t>
            </a:r>
            <a:endParaRPr b="1"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4821675" y="5593950"/>
            <a:ext cx="24084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With</a:t>
            </a:r>
            <a:br>
              <a:rPr b="1"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YELLOW RICE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1338950" y="6760375"/>
            <a:ext cx="2513400" cy="4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With</a:t>
            </a:r>
            <a:br>
              <a:rPr b="1"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CHIPS, GRAVY or IRISH CURRY SAUCE</a:t>
            </a:r>
            <a:endParaRPr i="1"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4716650" y="6757650"/>
            <a:ext cx="2513400" cy="4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000">
                <a:latin typeface="Open Sans"/>
                <a:ea typeface="Open Sans"/>
                <a:cs typeface="Open Sans"/>
                <a:sym typeface="Open Sans"/>
              </a:rPr>
              <a:t>With</a:t>
            </a:r>
            <a:br>
              <a:rPr b="1" lang="en-GB" sz="1000"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-GB" sz="1000">
                <a:latin typeface="Open Sans"/>
                <a:ea typeface="Open Sans"/>
                <a:cs typeface="Open Sans"/>
                <a:sym typeface="Open Sans"/>
              </a:rPr>
              <a:t>CHIPS, GRAVY or IRISH CURRY SAUCE</a:t>
            </a:r>
            <a:endParaRPr b="1"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1876325" y="9452013"/>
            <a:ext cx="12021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Dessert of the Day </a:t>
            </a:r>
            <a:endParaRPr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3160001" y="9452025"/>
            <a:ext cx="1202100" cy="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Dessert of the Day </a:t>
            </a:r>
            <a:endParaRPr b="1"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4696825" y="9452025"/>
            <a:ext cx="1153500" cy="4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Dessert of the Day </a:t>
            </a:r>
            <a:endParaRPr b="1"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6031725" y="9452013"/>
            <a:ext cx="1202100" cy="4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Dessert of the Day </a:t>
            </a:r>
            <a:endParaRPr b="1"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4565050" y="9884625"/>
            <a:ext cx="27729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6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Fresh Cut Fruit &amp; Yogurt Pots</a:t>
            </a:r>
            <a:r>
              <a:rPr lang="en-GB" sz="566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  </a:t>
            </a:r>
            <a:r>
              <a:rPr i="1" lang="en-GB" sz="766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available daily</a:t>
            </a:r>
            <a:endParaRPr i="1" sz="766">
              <a:solidFill>
                <a:schemeClr val="lt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grpSp>
        <p:nvGrpSpPr>
          <p:cNvPr id="94" name="Google Shape;94;p13"/>
          <p:cNvGrpSpPr/>
          <p:nvPr/>
        </p:nvGrpSpPr>
        <p:grpSpPr>
          <a:xfrm>
            <a:off x="7830000" y="4470778"/>
            <a:ext cx="6740800" cy="1411297"/>
            <a:chOff x="7830000" y="4470778"/>
            <a:chExt cx="6740800" cy="1411297"/>
          </a:xfrm>
        </p:grpSpPr>
        <p:pic>
          <p:nvPicPr>
            <p:cNvPr id="95" name="Google Shape;95;p13" title="Deli Kitchen@4x-8.png"/>
            <p:cNvPicPr preferRelativeResize="0"/>
            <p:nvPr/>
          </p:nvPicPr>
          <p:blipFill rotWithShape="1">
            <a:blip r:embed="rId11">
              <a:alphaModFix/>
            </a:blip>
            <a:srcRect b="2768" l="0" r="0" t="2768"/>
            <a:stretch/>
          </p:blipFill>
          <p:spPr>
            <a:xfrm>
              <a:off x="7830000" y="4470778"/>
              <a:ext cx="6676526" cy="1410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" name="Google Shape;96;p13"/>
            <p:cNvSpPr txBox="1"/>
            <p:nvPr/>
          </p:nvSpPr>
          <p:spPr>
            <a:xfrm>
              <a:off x="7930875" y="5250275"/>
              <a:ext cx="1153500" cy="49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CHICKEN BURGER</a:t>
              </a:r>
              <a:endParaRPr b="1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£2.40</a:t>
              </a:r>
              <a:endParaRPr b="1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" name="Google Shape;97;p13"/>
            <p:cNvSpPr txBox="1"/>
            <p:nvPr/>
          </p:nvSpPr>
          <p:spPr>
            <a:xfrm>
              <a:off x="9101300" y="5250275"/>
              <a:ext cx="1430700" cy="6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GERMAN STYLE DONER WRAP</a:t>
              </a:r>
              <a:endParaRPr b="1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£2.40</a:t>
              </a:r>
              <a:endParaRPr b="1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" name="Google Shape;98;p13"/>
            <p:cNvSpPr txBox="1"/>
            <p:nvPr/>
          </p:nvSpPr>
          <p:spPr>
            <a:xfrm>
              <a:off x="10492525" y="5250275"/>
              <a:ext cx="1479000" cy="6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BEEF BURGER</a:t>
              </a:r>
              <a:endParaRPr b="1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£1.95</a:t>
              </a:r>
              <a:endParaRPr b="1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" name="Google Shape;99;p13"/>
            <p:cNvSpPr txBox="1"/>
            <p:nvPr/>
          </p:nvSpPr>
          <p:spPr>
            <a:xfrm>
              <a:off x="11940400" y="5250272"/>
              <a:ext cx="1331700" cy="6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BURRITO</a:t>
              </a:r>
              <a:endParaRPr b="1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£2.30</a:t>
              </a:r>
              <a:endParaRPr b="1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" name="Google Shape;100;p13"/>
            <p:cNvSpPr txBox="1"/>
            <p:nvPr/>
          </p:nvSpPr>
          <p:spPr>
            <a:xfrm>
              <a:off x="13037500" y="5231663"/>
              <a:ext cx="1533300" cy="57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LOADED CHIPS</a:t>
              </a:r>
              <a:br>
                <a:rPr b="1" lang="en-GB" sz="9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</a:br>
              <a:r>
                <a:rPr b="1" lang="en-GB" sz="9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PEPPERONI MARINARA</a:t>
              </a:r>
              <a:endParaRPr b="1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£2.40</a:t>
              </a:r>
              <a:endParaRPr b="1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01" name="Google Shape;101;p13"/>
          <p:cNvSpPr txBox="1"/>
          <p:nvPr/>
        </p:nvSpPr>
        <p:spPr>
          <a:xfrm>
            <a:off x="7830000" y="2576413"/>
            <a:ext cx="11535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CHICKEN SATAY</a:t>
            </a:r>
            <a:r>
              <a:rPr b="1" lang="en-GB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br>
              <a:rPr b="1" lang="en-GB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i="1" lang="en-GB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NUT FREE</a:t>
            </a:r>
            <a:endParaRPr i="1" sz="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" name="Google Shape;102;p13"/>
          <p:cNvSpPr txBox="1"/>
          <p:nvPr/>
        </p:nvSpPr>
        <p:spPr>
          <a:xfrm>
            <a:off x="10424050" y="2576413"/>
            <a:ext cx="11535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CHINESE CHICKEN</a:t>
            </a:r>
            <a:endParaRPr i="1" sz="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8644075" y="3356880"/>
            <a:ext cx="11535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BOLOGNESE</a:t>
            </a:r>
            <a:endParaRPr i="1" sz="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" name="Google Shape;104;p13"/>
          <p:cNvSpPr txBox="1"/>
          <p:nvPr/>
        </p:nvSpPr>
        <p:spPr>
          <a:xfrm>
            <a:off x="3614814" y="685400"/>
            <a:ext cx="653100" cy="2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66">
                <a:solidFill>
                  <a:srgbClr val="62BC5C"/>
                </a:solidFill>
                <a:latin typeface="Kumbh Sans"/>
                <a:ea typeface="Kumbh Sans"/>
                <a:cs typeface="Kumbh Sans"/>
                <a:sym typeface="Kumbh Sans"/>
              </a:rPr>
              <a:t>WEEK 1</a:t>
            </a:r>
            <a:endParaRPr b="1" sz="966">
              <a:solidFill>
                <a:srgbClr val="62BC5C"/>
              </a:solidFill>
              <a:latin typeface="Kumbh Sans"/>
              <a:ea typeface="Kumbh Sans"/>
              <a:cs typeface="Kumbh Sans"/>
              <a:sym typeface="Kumbh Sans"/>
            </a:endParaRPr>
          </a:p>
        </p:txBody>
      </p:sp>
      <p:pic>
        <p:nvPicPr>
          <p:cNvPr id="105" name="Google Shape;105;p13" title="Vegetables and Salad@4x-8.pn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43850" y="7464812"/>
            <a:ext cx="6690074" cy="1117138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3"/>
          <p:cNvSpPr txBox="1"/>
          <p:nvPr/>
        </p:nvSpPr>
        <p:spPr>
          <a:xfrm>
            <a:off x="632500" y="8036638"/>
            <a:ext cx="11535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ASIAN STYLE VEGETABLES</a:t>
            </a:r>
            <a:endParaRPr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7" name="Google Shape;107;p13"/>
          <p:cNvSpPr txBox="1"/>
          <p:nvPr/>
        </p:nvSpPr>
        <p:spPr>
          <a:xfrm>
            <a:off x="1899275" y="8036638"/>
            <a:ext cx="12021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HOUSE MIXED SALAD </a:t>
            </a:r>
            <a:endParaRPr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" name="Google Shape;108;p13"/>
          <p:cNvSpPr txBox="1"/>
          <p:nvPr/>
        </p:nvSpPr>
        <p:spPr>
          <a:xfrm>
            <a:off x="3175257" y="8036638"/>
            <a:ext cx="1430700" cy="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ROASTED SUMMER VEGETABLES </a:t>
            </a:r>
            <a:endParaRPr b="1"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" name="Google Shape;109;p13"/>
          <p:cNvSpPr txBox="1"/>
          <p:nvPr/>
        </p:nvSpPr>
        <p:spPr>
          <a:xfrm>
            <a:off x="4577775" y="8034588"/>
            <a:ext cx="1533300" cy="4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KACHUMBER </a:t>
            </a:r>
            <a:endParaRPr b="1"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SALAD</a:t>
            </a:r>
            <a:endParaRPr b="1"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" name="Google Shape;110;p13"/>
          <p:cNvSpPr txBox="1"/>
          <p:nvPr/>
        </p:nvSpPr>
        <p:spPr>
          <a:xfrm>
            <a:off x="5995200" y="8034588"/>
            <a:ext cx="1202100" cy="4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GARDEN PEAS OR BAKED BEANS</a:t>
            </a:r>
            <a:endParaRPr b="1"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11" name="Google Shape;111;p13"/>
          <p:cNvGrpSpPr/>
          <p:nvPr/>
        </p:nvGrpSpPr>
        <p:grpSpPr>
          <a:xfrm>
            <a:off x="7823225" y="7193627"/>
            <a:ext cx="6690074" cy="1861951"/>
            <a:chOff x="7823225" y="7193627"/>
            <a:chExt cx="6690074" cy="1861951"/>
          </a:xfrm>
        </p:grpSpPr>
        <p:pic>
          <p:nvPicPr>
            <p:cNvPr id="112" name="Google Shape;112;p13" title="Big Bowl Salad@4x-8.png"/>
            <p:cNvPicPr preferRelativeResize="0"/>
            <p:nvPr/>
          </p:nvPicPr>
          <p:blipFill rotWithShape="1">
            <a:blip r:embed="rId13">
              <a:alphaModFix/>
            </a:blip>
            <a:srcRect b="90" l="0" r="0" t="90"/>
            <a:stretch/>
          </p:blipFill>
          <p:spPr>
            <a:xfrm>
              <a:off x="7823225" y="7193627"/>
              <a:ext cx="6690074" cy="18619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p13"/>
            <p:cNvSpPr txBox="1"/>
            <p:nvPr/>
          </p:nvSpPr>
          <p:spPr>
            <a:xfrm>
              <a:off x="7928300" y="8381000"/>
              <a:ext cx="1153500" cy="49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Boxed Salads</a:t>
              </a:r>
              <a:endParaRPr sz="9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" name="Google Shape;114;p13"/>
            <p:cNvSpPr txBox="1"/>
            <p:nvPr/>
          </p:nvSpPr>
          <p:spPr>
            <a:xfrm>
              <a:off x="9197725" y="8381000"/>
              <a:ext cx="1153500" cy="49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Boxed Salads</a:t>
              </a:r>
              <a:endParaRPr sz="9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" name="Google Shape;115;p13"/>
            <p:cNvSpPr txBox="1"/>
            <p:nvPr/>
          </p:nvSpPr>
          <p:spPr>
            <a:xfrm>
              <a:off x="10358713" y="8381010"/>
              <a:ext cx="1619100" cy="49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Boxed Salads</a:t>
              </a:r>
              <a:endParaRPr b="1" sz="9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" name="Google Shape;116;p13"/>
            <p:cNvSpPr txBox="1"/>
            <p:nvPr/>
          </p:nvSpPr>
          <p:spPr>
            <a:xfrm>
              <a:off x="11964100" y="8381011"/>
              <a:ext cx="1284300" cy="57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Boxed Salads</a:t>
              </a:r>
              <a:endParaRPr b="1" sz="9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" name="Google Shape;117;p13"/>
            <p:cNvSpPr txBox="1"/>
            <p:nvPr/>
          </p:nvSpPr>
          <p:spPr>
            <a:xfrm>
              <a:off x="13370825" y="8381012"/>
              <a:ext cx="1037400" cy="57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Boxed Salads</a:t>
              </a:r>
              <a:endParaRPr sz="9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118" name="Google Shape;118;p13" title="Inredible India@4x-8.png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771725" y="4918742"/>
            <a:ext cx="852278" cy="111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3" title="Home Style@4x-8.png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809588" y="3656436"/>
            <a:ext cx="776550" cy="115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3" title="Pan Asian@4x-8.png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43862" y="1324925"/>
            <a:ext cx="776550" cy="1049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3" title="Authemtic Italian@4x-8.png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771725" y="2585449"/>
            <a:ext cx="852275" cy="90467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3"/>
          <p:cNvSpPr txBox="1"/>
          <p:nvPr/>
        </p:nvSpPr>
        <p:spPr>
          <a:xfrm>
            <a:off x="9675392" y="3306925"/>
            <a:ext cx="14790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ALL</a:t>
            </a:r>
            <a:endParaRPr b="1"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THE CLASSICS</a:t>
            </a:r>
            <a:endParaRPr i="1" sz="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23" name="Google Shape;123;p13"/>
          <p:cNvGrpSpPr/>
          <p:nvPr/>
        </p:nvGrpSpPr>
        <p:grpSpPr>
          <a:xfrm>
            <a:off x="7823950" y="5803400"/>
            <a:ext cx="6909348" cy="1626750"/>
            <a:chOff x="7823950" y="5803400"/>
            <a:chExt cx="6909348" cy="1626750"/>
          </a:xfrm>
        </p:grpSpPr>
        <p:pic>
          <p:nvPicPr>
            <p:cNvPr id="124" name="Google Shape;124;p13" title="Pasta pot v2@4x-8.png"/>
            <p:cNvPicPr preferRelativeResize="0"/>
            <p:nvPr/>
          </p:nvPicPr>
          <p:blipFill rotWithShape="1">
            <a:blip r:embed="rId18">
              <a:alphaModFix/>
            </a:blip>
            <a:srcRect b="0" l="10" r="-10" t="-10607"/>
            <a:stretch/>
          </p:blipFill>
          <p:spPr>
            <a:xfrm>
              <a:off x="7823950" y="5803400"/>
              <a:ext cx="6909348" cy="1626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13"/>
            <p:cNvSpPr txBox="1"/>
            <p:nvPr/>
          </p:nvSpPr>
          <p:spPr>
            <a:xfrm>
              <a:off x="7844600" y="6730075"/>
              <a:ext cx="1284300" cy="49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BEST EVER BOLOGNESE PASTA</a:t>
              </a:r>
              <a:endParaRPr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" name="Google Shape;126;p13"/>
            <p:cNvSpPr txBox="1"/>
            <p:nvPr/>
          </p:nvSpPr>
          <p:spPr>
            <a:xfrm>
              <a:off x="9226449" y="6730068"/>
              <a:ext cx="1153500" cy="49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CHICKEN KORMA RICE POT</a:t>
              </a:r>
              <a:endParaRPr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" name="Google Shape;127;p13"/>
            <p:cNvSpPr txBox="1"/>
            <p:nvPr/>
          </p:nvSpPr>
          <p:spPr>
            <a:xfrm>
              <a:off x="11970939" y="6730080"/>
              <a:ext cx="1430700" cy="49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CHINESE CHICKEN CURRY NOODLES</a:t>
              </a:r>
              <a:endParaRPr b="1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" name="Google Shape;128;p13"/>
            <p:cNvSpPr txBox="1"/>
            <p:nvPr/>
          </p:nvSpPr>
          <p:spPr>
            <a:xfrm>
              <a:off x="10533302" y="6757660"/>
              <a:ext cx="12843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BEST EVER BOLOGNESE PASTA</a:t>
              </a:r>
              <a:endParaRPr b="1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" name="Google Shape;129;p13"/>
            <p:cNvSpPr txBox="1"/>
            <p:nvPr/>
          </p:nvSpPr>
          <p:spPr>
            <a:xfrm>
              <a:off x="13154750" y="6691375"/>
              <a:ext cx="1479000" cy="57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CHICKEN KORMA RICE POT </a:t>
              </a:r>
              <a:endParaRPr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" name="Google Shape;130;p13"/>
            <p:cNvSpPr txBox="1"/>
            <p:nvPr/>
          </p:nvSpPr>
          <p:spPr>
            <a:xfrm>
              <a:off x="12575750" y="6238763"/>
              <a:ext cx="1684800" cy="2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solidFill>
                    <a:srgbClr val="27243F"/>
                  </a:solidFill>
                  <a:latin typeface="Open Sans"/>
                  <a:ea typeface="Open Sans"/>
                  <a:cs typeface="Open Sans"/>
                  <a:sym typeface="Open Sans"/>
                </a:rPr>
                <a:t>TOMATO SAUCE &amp; CHEESE</a:t>
              </a:r>
              <a:endParaRPr b="1" sz="900">
                <a:solidFill>
                  <a:srgbClr val="27243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131" name="Google Shape;131;p13" title="Fish and more@4x-8.png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3935851" y="6158887"/>
            <a:ext cx="563288" cy="104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3"/>
          <p:cNvSpPr txBox="1"/>
          <p:nvPr/>
        </p:nvSpPr>
        <p:spPr>
          <a:xfrm>
            <a:off x="7885825" y="7131300"/>
            <a:ext cx="2670000" cy="347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66">
                <a:solidFill>
                  <a:schemeClr val="lt1"/>
                </a:solidFill>
              </a:rPr>
              <a:t>ALL PASTA AND NOODLES  £2.10												</a:t>
            </a:r>
            <a:endParaRPr b="1" sz="1166">
              <a:solidFill>
                <a:schemeClr val="lt1"/>
              </a:solidFill>
            </a:endParaRPr>
          </a:p>
        </p:txBody>
      </p:sp>
      <p:sp>
        <p:nvSpPr>
          <p:cNvPr id="133" name="Google Shape;133;p13"/>
          <p:cNvSpPr txBox="1"/>
          <p:nvPr/>
        </p:nvSpPr>
        <p:spPr>
          <a:xfrm>
            <a:off x="1598275" y="1071475"/>
            <a:ext cx="56553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66">
                <a:solidFill>
                  <a:schemeClr val="dk2"/>
                </a:solidFill>
              </a:rPr>
              <a:t>ALL MAINS £2.10 INCLUDING VEGETABLES OR SALAD</a:t>
            </a:r>
            <a:endParaRPr b="1" sz="1366">
              <a:solidFill>
                <a:schemeClr val="dk2"/>
              </a:solidFill>
            </a:endParaRPr>
          </a:p>
        </p:txBody>
      </p:sp>
      <p:sp>
        <p:nvSpPr>
          <p:cNvPr id="134" name="Google Shape;134;p13"/>
          <p:cNvSpPr txBox="1"/>
          <p:nvPr/>
        </p:nvSpPr>
        <p:spPr>
          <a:xfrm>
            <a:off x="11291850" y="9149900"/>
            <a:ext cx="3224700" cy="10491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66">
                <a:solidFill>
                  <a:schemeClr val="lt1"/>
                </a:solidFill>
              </a:rPr>
              <a:t>MEAL DEAL INCLUDES </a:t>
            </a:r>
            <a:endParaRPr b="1" sz="1166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66">
                <a:solidFill>
                  <a:schemeClr val="lt1"/>
                </a:solidFill>
              </a:rPr>
              <a:t>MAIN OR JACKET OR PASTA WITH 1 TOPPING OR JUST SANDWICH + COOKIE OR WATER</a:t>
            </a:r>
            <a:endParaRPr sz="1166">
              <a:solidFill>
                <a:schemeClr val="lt1"/>
              </a:solidFill>
            </a:endParaRPr>
          </a:p>
        </p:txBody>
      </p:sp>
      <p:pic>
        <p:nvPicPr>
          <p:cNvPr id="135" name="Google Shape;135;p13" title="Daily 2@4x-8.png"/>
          <p:cNvPicPr preferRelativeResize="0"/>
          <p:nvPr/>
        </p:nvPicPr>
        <p:blipFill rotWithShape="1">
          <a:blip r:embed="rId20">
            <a:alphaModFix/>
          </a:blip>
          <a:srcRect b="0" l="50" r="50" t="0"/>
          <a:stretch/>
        </p:blipFill>
        <p:spPr>
          <a:xfrm>
            <a:off x="7894275" y="746050"/>
            <a:ext cx="4070475" cy="169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3" title="Connect Widget@4x-8.png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7830000" y="2578351"/>
            <a:ext cx="6676526" cy="162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9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4" title="Chef Special 2@4x-8.png"/>
          <p:cNvPicPr preferRelativeResize="0"/>
          <p:nvPr/>
        </p:nvPicPr>
        <p:blipFill rotWithShape="1">
          <a:blip r:embed="rId3">
            <a:alphaModFix/>
          </a:blip>
          <a:srcRect b="0" l="466" r="466" t="0"/>
          <a:stretch/>
        </p:blipFill>
        <p:spPr>
          <a:xfrm>
            <a:off x="12046550" y="746050"/>
            <a:ext cx="2470001" cy="169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4" title="Desserts@4x-8.png"/>
          <p:cNvPicPr preferRelativeResize="0"/>
          <p:nvPr/>
        </p:nvPicPr>
        <p:blipFill rotWithShape="1">
          <a:blip r:embed="rId4">
            <a:alphaModFix/>
          </a:blip>
          <a:srcRect b="0" l="110" r="100" t="0"/>
          <a:stretch/>
        </p:blipFill>
        <p:spPr>
          <a:xfrm>
            <a:off x="540000" y="8647675"/>
            <a:ext cx="6690063" cy="153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4" title="Desserts black@4x-8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56488" y="9899775"/>
            <a:ext cx="2669861" cy="28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4" title="Daily Meal Deals@4x-8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23949" y="9169450"/>
            <a:ext cx="3191750" cy="10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4" title="Daily 2@4x-8.png"/>
          <p:cNvPicPr preferRelativeResize="0"/>
          <p:nvPr/>
        </p:nvPicPr>
        <p:blipFill rotWithShape="1">
          <a:blip r:embed="rId7">
            <a:alphaModFix/>
          </a:blip>
          <a:srcRect b="0" l="50" r="50" t="0"/>
          <a:stretch/>
        </p:blipFill>
        <p:spPr>
          <a:xfrm>
            <a:off x="7894275" y="746050"/>
            <a:ext cx="4070475" cy="169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4" title="Streateries logo@4x-8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0000" y="557723"/>
            <a:ext cx="6690074" cy="49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4" title="Aspens Logo@4x-8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133423" y="698600"/>
            <a:ext cx="320500" cy="396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4"/>
          <p:cNvSpPr txBox="1"/>
          <p:nvPr/>
        </p:nvSpPr>
        <p:spPr>
          <a:xfrm>
            <a:off x="616975" y="9452013"/>
            <a:ext cx="11535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Dessert of the day </a:t>
            </a:r>
            <a:endParaRPr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9" name="Google Shape;149;p14"/>
          <p:cNvSpPr txBox="1"/>
          <p:nvPr/>
        </p:nvSpPr>
        <p:spPr>
          <a:xfrm>
            <a:off x="1876325" y="9452013"/>
            <a:ext cx="12021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Dessert of the day </a:t>
            </a:r>
            <a:endParaRPr b="1"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0" name="Google Shape;150;p14"/>
          <p:cNvSpPr txBox="1"/>
          <p:nvPr/>
        </p:nvSpPr>
        <p:spPr>
          <a:xfrm>
            <a:off x="3160007" y="9452013"/>
            <a:ext cx="1430700" cy="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Dessert of the day </a:t>
            </a:r>
            <a:endParaRPr b="1"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" name="Google Shape;151;p14"/>
          <p:cNvSpPr txBox="1"/>
          <p:nvPr/>
        </p:nvSpPr>
        <p:spPr>
          <a:xfrm>
            <a:off x="4574725" y="9452013"/>
            <a:ext cx="1533300" cy="4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Dessert of the day </a:t>
            </a:r>
            <a:endParaRPr b="1"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2" name="Google Shape;152;p14"/>
          <p:cNvSpPr txBox="1"/>
          <p:nvPr/>
        </p:nvSpPr>
        <p:spPr>
          <a:xfrm>
            <a:off x="6031725" y="9452013"/>
            <a:ext cx="1202100" cy="4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Dessert of the day</a:t>
            </a:r>
            <a:endParaRPr b="1"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3" name="Google Shape;153;p14"/>
          <p:cNvSpPr txBox="1"/>
          <p:nvPr/>
        </p:nvSpPr>
        <p:spPr>
          <a:xfrm>
            <a:off x="4565050" y="9884625"/>
            <a:ext cx="27729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6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Fresh Cut Fruit &amp; Yogurt Pots</a:t>
            </a:r>
            <a:r>
              <a:rPr lang="en-GB" sz="566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  </a:t>
            </a:r>
            <a:r>
              <a:rPr i="1" lang="en-GB" sz="766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available daily</a:t>
            </a:r>
            <a:endParaRPr i="1" sz="766">
              <a:solidFill>
                <a:schemeClr val="lt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grpSp>
        <p:nvGrpSpPr>
          <p:cNvPr id="154" name="Google Shape;154;p14"/>
          <p:cNvGrpSpPr/>
          <p:nvPr/>
        </p:nvGrpSpPr>
        <p:grpSpPr>
          <a:xfrm>
            <a:off x="7830000" y="4470778"/>
            <a:ext cx="6711600" cy="1410400"/>
            <a:chOff x="7830000" y="4470778"/>
            <a:chExt cx="6711600" cy="1410400"/>
          </a:xfrm>
        </p:grpSpPr>
        <p:pic>
          <p:nvPicPr>
            <p:cNvPr id="155" name="Google Shape;155;p14" title="Deli Kitchen@4x-8.png"/>
            <p:cNvPicPr preferRelativeResize="0"/>
            <p:nvPr/>
          </p:nvPicPr>
          <p:blipFill rotWithShape="1">
            <a:blip r:embed="rId10">
              <a:alphaModFix/>
            </a:blip>
            <a:srcRect b="2768" l="0" r="0" t="2768"/>
            <a:stretch/>
          </p:blipFill>
          <p:spPr>
            <a:xfrm>
              <a:off x="7830000" y="4470778"/>
              <a:ext cx="6676526" cy="1410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6" name="Google Shape;156;p14"/>
            <p:cNvSpPr txBox="1"/>
            <p:nvPr/>
          </p:nvSpPr>
          <p:spPr>
            <a:xfrm>
              <a:off x="9218425" y="5252428"/>
              <a:ext cx="1153500" cy="57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HOT CHICKEN WRAP</a:t>
              </a:r>
              <a:endParaRPr b="1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£2.40</a:t>
              </a:r>
              <a:endParaRPr b="1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7" name="Google Shape;157;p14"/>
            <p:cNvSpPr txBox="1"/>
            <p:nvPr/>
          </p:nvSpPr>
          <p:spPr>
            <a:xfrm>
              <a:off x="7911475" y="5252425"/>
              <a:ext cx="1153500" cy="49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CRISPY CHICKEN BURGER </a:t>
              </a:r>
              <a:endParaRPr b="1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£2.40</a:t>
              </a:r>
              <a:endParaRPr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8" name="Google Shape;158;p14"/>
            <p:cNvSpPr txBox="1"/>
            <p:nvPr/>
          </p:nvSpPr>
          <p:spPr>
            <a:xfrm>
              <a:off x="10525362" y="5250275"/>
              <a:ext cx="1284300" cy="49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ONE PAN </a:t>
              </a:r>
              <a:r>
                <a:rPr b="1" lang="en-GB" sz="9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BURRITO </a:t>
              </a:r>
              <a:endParaRPr b="1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£2.40</a:t>
              </a:r>
              <a:endParaRPr b="1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9" name="Google Shape;159;p14"/>
            <p:cNvSpPr txBox="1"/>
            <p:nvPr/>
          </p:nvSpPr>
          <p:spPr>
            <a:xfrm>
              <a:off x="11940400" y="5250287"/>
              <a:ext cx="1331700" cy="49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CHEESE &amp; JALAPENO TOASTIE</a:t>
              </a:r>
              <a:endParaRPr b="1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£2.30</a:t>
              </a:r>
              <a:endParaRPr b="1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0" name="Google Shape;160;p14"/>
            <p:cNvSpPr txBox="1"/>
            <p:nvPr/>
          </p:nvSpPr>
          <p:spPr>
            <a:xfrm>
              <a:off x="13257300" y="5250275"/>
              <a:ext cx="1284300" cy="57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SOUTHERN CHICKEN WRAP</a:t>
              </a:r>
              <a:endParaRPr b="1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£2.70</a:t>
              </a:r>
              <a:endParaRPr b="1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61" name="Google Shape;161;p14"/>
          <p:cNvGrpSpPr/>
          <p:nvPr/>
        </p:nvGrpSpPr>
        <p:grpSpPr>
          <a:xfrm>
            <a:off x="7823225" y="7193627"/>
            <a:ext cx="6690074" cy="1861951"/>
            <a:chOff x="7823225" y="7193627"/>
            <a:chExt cx="6690074" cy="1861951"/>
          </a:xfrm>
        </p:grpSpPr>
        <p:pic>
          <p:nvPicPr>
            <p:cNvPr id="162" name="Google Shape;162;p14" title="Big Bowl Salad@4x-8.png"/>
            <p:cNvPicPr preferRelativeResize="0"/>
            <p:nvPr/>
          </p:nvPicPr>
          <p:blipFill rotWithShape="1">
            <a:blip r:embed="rId11">
              <a:alphaModFix/>
            </a:blip>
            <a:srcRect b="90" l="0" r="0" t="90"/>
            <a:stretch/>
          </p:blipFill>
          <p:spPr>
            <a:xfrm>
              <a:off x="7823225" y="7193627"/>
              <a:ext cx="6690074" cy="18619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3" name="Google Shape;163;p14"/>
            <p:cNvSpPr txBox="1"/>
            <p:nvPr/>
          </p:nvSpPr>
          <p:spPr>
            <a:xfrm>
              <a:off x="7829513" y="8376886"/>
              <a:ext cx="1331700" cy="49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Boxed Salad </a:t>
              </a:r>
              <a:endParaRPr b="1" sz="9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4" name="Google Shape;164;p14"/>
            <p:cNvSpPr txBox="1"/>
            <p:nvPr/>
          </p:nvSpPr>
          <p:spPr>
            <a:xfrm>
              <a:off x="9110605" y="8376886"/>
              <a:ext cx="1361100" cy="49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Boxed Salad</a:t>
              </a:r>
              <a:endParaRPr b="1" sz="9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5" name="Google Shape;165;p14"/>
            <p:cNvSpPr txBox="1"/>
            <p:nvPr/>
          </p:nvSpPr>
          <p:spPr>
            <a:xfrm>
              <a:off x="10579550" y="8376886"/>
              <a:ext cx="1202100" cy="49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Boxed Salad</a:t>
              </a:r>
              <a:endParaRPr b="1" sz="9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6" name="Google Shape;166;p14"/>
            <p:cNvSpPr txBox="1"/>
            <p:nvPr/>
          </p:nvSpPr>
          <p:spPr>
            <a:xfrm>
              <a:off x="11969663" y="8376886"/>
              <a:ext cx="1284300" cy="57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Boxed Salad</a:t>
              </a:r>
              <a:endParaRPr b="1" sz="9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7" name="Google Shape;167;p14"/>
            <p:cNvSpPr txBox="1"/>
            <p:nvPr/>
          </p:nvSpPr>
          <p:spPr>
            <a:xfrm>
              <a:off x="13376388" y="8376888"/>
              <a:ext cx="1037400" cy="57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Boxed Salad</a:t>
              </a:r>
              <a:endParaRPr b="1" sz="9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68" name="Google Shape;168;p14"/>
          <p:cNvSpPr txBox="1"/>
          <p:nvPr/>
        </p:nvSpPr>
        <p:spPr>
          <a:xfrm>
            <a:off x="7823225" y="2576425"/>
            <a:ext cx="12021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CAJUN CHICKEN </a:t>
            </a:r>
            <a:endParaRPr b="1"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&amp; SPICY </a:t>
            </a:r>
            <a:endParaRPr b="1"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BBQ DRIZZLE</a:t>
            </a:r>
            <a:endParaRPr b="1"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" name="Google Shape;169;p14"/>
          <p:cNvSpPr txBox="1"/>
          <p:nvPr/>
        </p:nvSpPr>
        <p:spPr>
          <a:xfrm>
            <a:off x="9081800" y="2576413"/>
            <a:ext cx="11535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GREEK SOUVLAKI &amp; TZATZIKI</a:t>
            </a:r>
            <a:endParaRPr i="1" sz="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0" name="Google Shape;170;p14"/>
          <p:cNvSpPr txBox="1"/>
          <p:nvPr/>
        </p:nvSpPr>
        <p:spPr>
          <a:xfrm>
            <a:off x="8463643" y="3311225"/>
            <a:ext cx="14790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HARISSA </a:t>
            </a:r>
            <a:endParaRPr b="1"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LEMON TAGINE </a:t>
            </a:r>
            <a:endParaRPr i="1" sz="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1" name="Google Shape;171;p14" title="Vegetables and Salad@4x-8.pn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7100" y="7463662"/>
            <a:ext cx="6690074" cy="1117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4" title="Mains@4x-8.png"/>
          <p:cNvPicPr preferRelativeResize="0"/>
          <p:nvPr/>
        </p:nvPicPr>
        <p:blipFill rotWithShape="1">
          <a:blip r:embed="rId13">
            <a:alphaModFix/>
          </a:blip>
          <a:srcRect b="0" l="30" r="20" t="0"/>
          <a:stretch/>
        </p:blipFill>
        <p:spPr>
          <a:xfrm>
            <a:off x="540000" y="1225300"/>
            <a:ext cx="6686351" cy="617378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4"/>
          <p:cNvSpPr txBox="1"/>
          <p:nvPr/>
        </p:nvSpPr>
        <p:spPr>
          <a:xfrm>
            <a:off x="1382875" y="1744200"/>
            <a:ext cx="2408400" cy="7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Open Sans"/>
                <a:ea typeface="Open Sans"/>
                <a:cs typeface="Open Sans"/>
                <a:sym typeface="Open Sans"/>
              </a:rPr>
              <a:t>CAJUN CHICKEN LOADED </a:t>
            </a:r>
            <a:endParaRPr b="1"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Open Sans"/>
                <a:ea typeface="Open Sans"/>
                <a:cs typeface="Open Sans"/>
                <a:sym typeface="Open Sans"/>
              </a:rPr>
              <a:t>MAC CHEESE </a:t>
            </a:r>
            <a:endParaRPr i="1"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000">
                <a:latin typeface="Open Sans"/>
                <a:ea typeface="Open Sans"/>
                <a:cs typeface="Open Sans"/>
                <a:sym typeface="Open Sans"/>
              </a:rPr>
              <a:t>w</a:t>
            </a:r>
            <a:r>
              <a:rPr i="1" lang="en-GB" sz="1000">
                <a:latin typeface="Open Sans"/>
                <a:ea typeface="Open Sans"/>
                <a:cs typeface="Open Sans"/>
                <a:sym typeface="Open Sans"/>
              </a:rPr>
              <a:t>ith </a:t>
            </a:r>
            <a:endParaRPr i="1"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000">
                <a:latin typeface="Open Sans"/>
                <a:ea typeface="Open Sans"/>
                <a:cs typeface="Open Sans"/>
                <a:sym typeface="Open Sans"/>
              </a:rPr>
              <a:t>Spicy BBQ Drizzle</a:t>
            </a:r>
            <a:endParaRPr i="1"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4" name="Google Shape;174;p14"/>
          <p:cNvSpPr txBox="1"/>
          <p:nvPr/>
        </p:nvSpPr>
        <p:spPr>
          <a:xfrm>
            <a:off x="5083625" y="1810882"/>
            <a:ext cx="1823400" cy="4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CLASSIC BAKED MAC </a:t>
            </a:r>
            <a:endParaRPr b="1"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with </a:t>
            </a:r>
            <a:endParaRPr i="1"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Garlic Crispy Crumb</a:t>
            </a:r>
            <a:endParaRPr i="1"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5" name="Google Shape;175;p14"/>
          <p:cNvSpPr txBox="1"/>
          <p:nvPr/>
        </p:nvSpPr>
        <p:spPr>
          <a:xfrm>
            <a:off x="1598275" y="2685475"/>
            <a:ext cx="1977600" cy="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Open Sans"/>
                <a:ea typeface="Open Sans"/>
                <a:cs typeface="Open Sans"/>
                <a:sym typeface="Open Sans"/>
              </a:rPr>
              <a:t>GREEK PORK SOUVLAKI FLATBREAD &amp; TZATZIKI</a:t>
            </a:r>
            <a:br>
              <a:rPr b="1" lang="en-GB" sz="1000">
                <a:latin typeface="Open Sans"/>
                <a:ea typeface="Open Sans"/>
                <a:cs typeface="Open Sans"/>
                <a:sym typeface="Open Sans"/>
              </a:rPr>
            </a:br>
            <a:endParaRPr b="1"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" name="Google Shape;176;p14"/>
          <p:cNvSpPr txBox="1"/>
          <p:nvPr/>
        </p:nvSpPr>
        <p:spPr>
          <a:xfrm>
            <a:off x="4929575" y="2688675"/>
            <a:ext cx="1977600" cy="4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TIROPITA </a:t>
            </a:r>
            <a:endParaRPr b="1"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GREEK CHEESE FILO PIE</a:t>
            </a:r>
            <a:endParaRPr b="1"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7" name="Google Shape;177;p14"/>
          <p:cNvSpPr txBox="1"/>
          <p:nvPr/>
        </p:nvSpPr>
        <p:spPr>
          <a:xfrm>
            <a:off x="1440900" y="3834075"/>
            <a:ext cx="23133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Open Sans"/>
                <a:ea typeface="Open Sans"/>
                <a:cs typeface="Open Sans"/>
                <a:sym typeface="Open Sans"/>
              </a:rPr>
              <a:t>TIKKA ROAST CHICKEN, CUMIN YORKIES &amp; SPICED GRAVY</a:t>
            </a:r>
            <a:endParaRPr b="1"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8" name="Google Shape;178;p14"/>
          <p:cNvSpPr txBox="1"/>
          <p:nvPr/>
        </p:nvSpPr>
        <p:spPr>
          <a:xfrm>
            <a:off x="4780925" y="3834075"/>
            <a:ext cx="2313300" cy="4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MASALA SPICED VEGGIE SAUSAGE,</a:t>
            </a:r>
            <a:endParaRPr b="1"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CUMIN YORKIES &amp; SPICED GRAVY</a:t>
            </a:r>
            <a:endParaRPr b="1"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9" name="Google Shape;179;p14"/>
          <p:cNvSpPr txBox="1"/>
          <p:nvPr/>
        </p:nvSpPr>
        <p:spPr>
          <a:xfrm>
            <a:off x="1530050" y="4979475"/>
            <a:ext cx="2073000" cy="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Open Sans"/>
                <a:ea typeface="Open Sans"/>
                <a:cs typeface="Open Sans"/>
                <a:sym typeface="Open Sans"/>
              </a:rPr>
              <a:t>NORTH HARISSA LEMON CHICKEN TAGINE</a:t>
            </a:r>
            <a:endParaRPr b="1"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0" name="Google Shape;180;p14"/>
          <p:cNvSpPr txBox="1"/>
          <p:nvPr/>
        </p:nvSpPr>
        <p:spPr>
          <a:xfrm>
            <a:off x="5083625" y="4956513"/>
            <a:ext cx="1823400" cy="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Open Sans"/>
                <a:ea typeface="Open Sans"/>
                <a:cs typeface="Open Sans"/>
                <a:sym typeface="Open Sans"/>
              </a:rPr>
              <a:t>EAST MISIR WOT ETHIOPIAN LENTIL STEW</a:t>
            </a:r>
            <a:endParaRPr b="1"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1" name="Google Shape;181;p14"/>
          <p:cNvSpPr txBox="1"/>
          <p:nvPr/>
        </p:nvSpPr>
        <p:spPr>
          <a:xfrm>
            <a:off x="1644025" y="6060400"/>
            <a:ext cx="1886100" cy="8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Open Sans"/>
                <a:ea typeface="Open Sans"/>
                <a:cs typeface="Open Sans"/>
                <a:sym typeface="Open Sans"/>
              </a:rPr>
              <a:t>BATTERED FISH </a:t>
            </a:r>
            <a:endParaRPr b="1"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Open Sans"/>
                <a:ea typeface="Open Sans"/>
                <a:cs typeface="Open Sans"/>
                <a:sym typeface="Open Sans"/>
              </a:rPr>
              <a:t>SAUSAGE/VEG SAUSAGE </a:t>
            </a:r>
            <a:endParaRPr b="1"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Open Sans"/>
                <a:ea typeface="Open Sans"/>
                <a:cs typeface="Open Sans"/>
                <a:sym typeface="Open Sans"/>
              </a:rPr>
              <a:t>PIZZA SLICE </a:t>
            </a:r>
            <a:endParaRPr b="1"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Open Sans"/>
                <a:ea typeface="Open Sans"/>
                <a:cs typeface="Open Sans"/>
                <a:sym typeface="Open Sans"/>
              </a:rPr>
              <a:t>CHICKEN NUGGETS</a:t>
            </a:r>
            <a:endParaRPr b="1" sz="10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2" name="Google Shape;182;p14" title="Green V@4x-8.png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840125" y="5156225"/>
            <a:ext cx="138550" cy="13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4" title="Green V@4x-8.png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025725" y="4108675"/>
            <a:ext cx="138550" cy="13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4" title="Green V@4x-8.png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701575" y="2969025"/>
            <a:ext cx="138550" cy="13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4" title="Green V@4x-8.png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701575" y="1939275"/>
            <a:ext cx="138550" cy="137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4"/>
          <p:cNvSpPr txBox="1"/>
          <p:nvPr/>
        </p:nvSpPr>
        <p:spPr>
          <a:xfrm>
            <a:off x="5068775" y="6183688"/>
            <a:ext cx="1782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PIZZA SLICE</a:t>
            </a:r>
            <a:br>
              <a:rPr b="1"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b="1"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VEGGIE SAUSAGE</a:t>
            </a:r>
            <a:endParaRPr/>
          </a:p>
        </p:txBody>
      </p:sp>
      <p:pic>
        <p:nvPicPr>
          <p:cNvPr id="187" name="Google Shape;187;p14" title="Green V@4x-8.png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424950" y="6262825"/>
            <a:ext cx="138550" cy="13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4" title="Green V@4x-8.png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563500" y="6619750"/>
            <a:ext cx="138550" cy="137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4"/>
          <p:cNvSpPr txBox="1"/>
          <p:nvPr/>
        </p:nvSpPr>
        <p:spPr>
          <a:xfrm>
            <a:off x="1361325" y="3267125"/>
            <a:ext cx="24699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000">
                <a:latin typeface="Open Sans"/>
                <a:ea typeface="Open Sans"/>
                <a:cs typeface="Open Sans"/>
                <a:sym typeface="Open Sans"/>
              </a:rPr>
              <a:t>With</a:t>
            </a:r>
            <a:br>
              <a:rPr b="1" lang="en-GB" sz="1000"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-GB" sz="1000">
                <a:latin typeface="Open Sans"/>
                <a:ea typeface="Open Sans"/>
                <a:cs typeface="Open Sans"/>
                <a:sym typeface="Open Sans"/>
              </a:rPr>
              <a:t>GREEK LEMON &amp; OREGANO WEDGES 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0" name="Google Shape;190;p14"/>
          <p:cNvSpPr txBox="1"/>
          <p:nvPr/>
        </p:nvSpPr>
        <p:spPr>
          <a:xfrm>
            <a:off x="4694375" y="3265000"/>
            <a:ext cx="24699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000">
                <a:latin typeface="Open Sans"/>
                <a:ea typeface="Open Sans"/>
                <a:cs typeface="Open Sans"/>
                <a:sym typeface="Open Sans"/>
              </a:rPr>
              <a:t>With</a:t>
            </a:r>
            <a:br>
              <a:rPr b="1" lang="en-GB" sz="1000"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-GB" sz="1000">
                <a:latin typeface="Open Sans"/>
                <a:ea typeface="Open Sans"/>
                <a:cs typeface="Open Sans"/>
                <a:sym typeface="Open Sans"/>
              </a:rPr>
              <a:t>GREEK LEMON &amp; OREGANO WEDGES 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1" name="Google Shape;191;p14"/>
          <p:cNvSpPr txBox="1"/>
          <p:nvPr/>
        </p:nvSpPr>
        <p:spPr>
          <a:xfrm>
            <a:off x="1440900" y="4303768"/>
            <a:ext cx="2408400" cy="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000">
                <a:latin typeface="Open Sans"/>
                <a:ea typeface="Open Sans"/>
                <a:cs typeface="Open Sans"/>
                <a:sym typeface="Open Sans"/>
              </a:rPr>
              <a:t>With</a:t>
            </a:r>
            <a:br>
              <a:rPr b="1" lang="en-GB" sz="1000"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-GB" sz="1000">
                <a:latin typeface="Open Sans"/>
                <a:ea typeface="Open Sans"/>
                <a:cs typeface="Open Sans"/>
                <a:sym typeface="Open Sans"/>
              </a:rPr>
              <a:t>MASALA ROASTIES</a:t>
            </a:r>
            <a:endParaRPr b="1"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2" name="Google Shape;192;p14"/>
          <p:cNvSpPr txBox="1"/>
          <p:nvPr/>
        </p:nvSpPr>
        <p:spPr>
          <a:xfrm>
            <a:off x="4792670" y="4290510"/>
            <a:ext cx="2408400" cy="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000">
                <a:latin typeface="Open Sans"/>
                <a:ea typeface="Open Sans"/>
                <a:cs typeface="Open Sans"/>
                <a:sym typeface="Open Sans"/>
              </a:rPr>
              <a:t>With</a:t>
            </a:r>
            <a:br>
              <a:rPr b="1" lang="en-GB" sz="1000"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-GB" sz="1000">
                <a:latin typeface="Open Sans"/>
                <a:ea typeface="Open Sans"/>
                <a:cs typeface="Open Sans"/>
                <a:sym typeface="Open Sans"/>
              </a:rPr>
              <a:t>MASALA ROASTIES</a:t>
            </a:r>
            <a:endParaRPr b="1"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3" name="Google Shape;193;p14"/>
          <p:cNvSpPr txBox="1"/>
          <p:nvPr/>
        </p:nvSpPr>
        <p:spPr>
          <a:xfrm>
            <a:off x="1391456" y="5528775"/>
            <a:ext cx="2408400" cy="4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000">
                <a:latin typeface="Open Sans"/>
                <a:ea typeface="Open Sans"/>
                <a:cs typeface="Open Sans"/>
                <a:sym typeface="Open Sans"/>
              </a:rPr>
              <a:t>With</a:t>
            </a:r>
            <a:br>
              <a:rPr b="1" lang="en-GB" sz="1000"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-GB" sz="1000">
                <a:latin typeface="Open Sans"/>
                <a:ea typeface="Open Sans"/>
                <a:cs typeface="Open Sans"/>
                <a:sym typeface="Open Sans"/>
              </a:rPr>
              <a:t>WEST TOMATO RICE</a:t>
            </a:r>
            <a:endParaRPr b="1"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4" name="Google Shape;194;p14"/>
          <p:cNvSpPr txBox="1"/>
          <p:nvPr/>
        </p:nvSpPr>
        <p:spPr>
          <a:xfrm>
            <a:off x="4792675" y="5540925"/>
            <a:ext cx="24084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With</a:t>
            </a:r>
            <a:br>
              <a:rPr b="1"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WEST TOMATO RICE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5" name="Google Shape;195;p14"/>
          <p:cNvSpPr txBox="1"/>
          <p:nvPr/>
        </p:nvSpPr>
        <p:spPr>
          <a:xfrm>
            <a:off x="632500" y="8023031"/>
            <a:ext cx="11535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PEPPER LIME SLAW </a:t>
            </a:r>
            <a:endParaRPr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6" name="Google Shape;196;p14"/>
          <p:cNvSpPr txBox="1"/>
          <p:nvPr/>
        </p:nvSpPr>
        <p:spPr>
          <a:xfrm>
            <a:off x="1899275" y="8023031"/>
            <a:ext cx="12021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MEDITERRANEAN SALAD</a:t>
            </a:r>
            <a:endParaRPr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7" name="Google Shape;197;p14"/>
          <p:cNvSpPr txBox="1"/>
          <p:nvPr/>
        </p:nvSpPr>
        <p:spPr>
          <a:xfrm>
            <a:off x="3175257" y="8023031"/>
            <a:ext cx="1430700" cy="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FRESH STEAMED GREENS </a:t>
            </a:r>
            <a:endParaRPr b="1"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8" name="Google Shape;198;p14"/>
          <p:cNvSpPr txBox="1"/>
          <p:nvPr/>
        </p:nvSpPr>
        <p:spPr>
          <a:xfrm>
            <a:off x="4532418" y="8020974"/>
            <a:ext cx="15333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SOUTH </a:t>
            </a:r>
            <a:endParaRPr b="1"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CHAKALAKA</a:t>
            </a:r>
            <a:br>
              <a:rPr b="1" lang="en-GB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-GB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INSPIRED SALAD </a:t>
            </a:r>
            <a:endParaRPr b="1"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9" name="Google Shape;199;p14"/>
          <p:cNvSpPr txBox="1"/>
          <p:nvPr/>
        </p:nvSpPr>
        <p:spPr>
          <a:xfrm>
            <a:off x="5995200" y="8020981"/>
            <a:ext cx="1202100" cy="4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GARDEN PEAS OR BAKED BEANS</a:t>
            </a:r>
            <a:endParaRPr b="1"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0" name="Google Shape;200;p14"/>
          <p:cNvSpPr txBox="1"/>
          <p:nvPr/>
        </p:nvSpPr>
        <p:spPr>
          <a:xfrm>
            <a:off x="1338950" y="6760375"/>
            <a:ext cx="2513400" cy="4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With</a:t>
            </a:r>
            <a:br>
              <a:rPr b="1"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CHIPS, GRAVY or IRISH CURRY SAUCE</a:t>
            </a:r>
            <a:endParaRPr i="1"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1" name="Google Shape;201;p14"/>
          <p:cNvSpPr txBox="1"/>
          <p:nvPr/>
        </p:nvSpPr>
        <p:spPr>
          <a:xfrm>
            <a:off x="4716650" y="6757650"/>
            <a:ext cx="2513400" cy="4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000">
                <a:latin typeface="Open Sans"/>
                <a:ea typeface="Open Sans"/>
                <a:cs typeface="Open Sans"/>
                <a:sym typeface="Open Sans"/>
              </a:rPr>
              <a:t>With</a:t>
            </a:r>
            <a:br>
              <a:rPr b="1" lang="en-GB" sz="1000"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-GB" sz="1000">
                <a:latin typeface="Open Sans"/>
                <a:ea typeface="Open Sans"/>
                <a:cs typeface="Open Sans"/>
                <a:sym typeface="Open Sans"/>
              </a:rPr>
              <a:t>CHIPS, GRAVY or IRISH CURRY SAUCE</a:t>
            </a:r>
            <a:endParaRPr b="1"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02" name="Google Shape;202;p14"/>
          <p:cNvGrpSpPr/>
          <p:nvPr/>
        </p:nvGrpSpPr>
        <p:grpSpPr>
          <a:xfrm>
            <a:off x="7823950" y="5803400"/>
            <a:ext cx="6909348" cy="1626750"/>
            <a:chOff x="7823950" y="5803400"/>
            <a:chExt cx="6909348" cy="1626750"/>
          </a:xfrm>
        </p:grpSpPr>
        <p:pic>
          <p:nvPicPr>
            <p:cNvPr id="203" name="Google Shape;203;p14" title="Pasta pot v2@4x-8.png"/>
            <p:cNvPicPr preferRelativeResize="0"/>
            <p:nvPr/>
          </p:nvPicPr>
          <p:blipFill rotWithShape="1">
            <a:blip r:embed="rId15">
              <a:alphaModFix/>
            </a:blip>
            <a:srcRect b="0" l="10" r="-10" t="-10607"/>
            <a:stretch/>
          </p:blipFill>
          <p:spPr>
            <a:xfrm>
              <a:off x="7823950" y="5803400"/>
              <a:ext cx="6909348" cy="1626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4" name="Google Shape;204;p14"/>
            <p:cNvSpPr txBox="1"/>
            <p:nvPr/>
          </p:nvSpPr>
          <p:spPr>
            <a:xfrm>
              <a:off x="12575750" y="6238763"/>
              <a:ext cx="1684800" cy="2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solidFill>
                    <a:srgbClr val="27243F"/>
                  </a:solidFill>
                  <a:latin typeface="Open Sans"/>
                  <a:ea typeface="Open Sans"/>
                  <a:cs typeface="Open Sans"/>
                  <a:sym typeface="Open Sans"/>
                </a:rPr>
                <a:t>TOMATO SAUCE &amp; CHEESE</a:t>
              </a:r>
              <a:endParaRPr b="1" sz="900">
                <a:solidFill>
                  <a:srgbClr val="27243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5" name="Google Shape;205;p14"/>
            <p:cNvSpPr txBox="1"/>
            <p:nvPr/>
          </p:nvSpPr>
          <p:spPr>
            <a:xfrm>
              <a:off x="7850625" y="6697050"/>
              <a:ext cx="1430700" cy="49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SWEET &amp; SOUR CHICKEN NOODLES</a:t>
              </a:r>
              <a:endParaRPr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6" name="Google Shape;206;p14"/>
            <p:cNvSpPr txBox="1"/>
            <p:nvPr/>
          </p:nvSpPr>
          <p:spPr>
            <a:xfrm>
              <a:off x="9150522" y="6697061"/>
              <a:ext cx="1284300" cy="49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CHICKEN TIKKA MASALA RICE POT</a:t>
              </a:r>
              <a:endParaRPr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7" name="Google Shape;207;p14"/>
            <p:cNvSpPr txBox="1"/>
            <p:nvPr/>
          </p:nvSpPr>
          <p:spPr>
            <a:xfrm>
              <a:off x="10445497" y="6697045"/>
              <a:ext cx="1430700" cy="49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SWEET &amp; SOUR CHICKEN NOODLES </a:t>
              </a:r>
              <a:endParaRPr b="1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8" name="Google Shape;208;p14"/>
            <p:cNvSpPr txBox="1"/>
            <p:nvPr/>
          </p:nvSpPr>
          <p:spPr>
            <a:xfrm>
              <a:off x="11991322" y="6727351"/>
              <a:ext cx="12843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BEST EVER BOLOGNESE PASTA</a:t>
              </a:r>
              <a:endParaRPr b="1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9" name="Google Shape;209;p14"/>
            <p:cNvSpPr txBox="1"/>
            <p:nvPr/>
          </p:nvSpPr>
          <p:spPr>
            <a:xfrm>
              <a:off x="13390760" y="6691370"/>
              <a:ext cx="1037400" cy="57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CLASSIC </a:t>
              </a:r>
              <a:endParaRPr b="1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MAC CHEESE </a:t>
              </a:r>
              <a:endParaRPr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210" name="Google Shape;210;p14" title="Fish and more@4x-8.png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935851" y="6158887"/>
            <a:ext cx="563288" cy="104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4" title="American Diner@4x-8.png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832800" y="1314174"/>
            <a:ext cx="802020" cy="111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4" title="MEzze@4x-8.png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842338" y="2528800"/>
            <a:ext cx="802000" cy="1109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4" title="Africa@4x-8.png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3816507" y="4999136"/>
            <a:ext cx="802000" cy="100093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4"/>
          <p:cNvSpPr txBox="1"/>
          <p:nvPr/>
        </p:nvSpPr>
        <p:spPr>
          <a:xfrm>
            <a:off x="3614814" y="685400"/>
            <a:ext cx="653100" cy="2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66">
                <a:solidFill>
                  <a:srgbClr val="62BC5C"/>
                </a:solidFill>
                <a:latin typeface="Kumbh Sans"/>
                <a:ea typeface="Kumbh Sans"/>
                <a:cs typeface="Kumbh Sans"/>
                <a:sym typeface="Kumbh Sans"/>
              </a:rPr>
              <a:t>WEEK 2</a:t>
            </a:r>
            <a:endParaRPr b="1" sz="966">
              <a:solidFill>
                <a:srgbClr val="62BC5C"/>
              </a:solidFill>
              <a:latin typeface="Kumbh Sans"/>
              <a:ea typeface="Kumbh Sans"/>
              <a:cs typeface="Kumbh Sans"/>
              <a:sym typeface="Kumbh Sans"/>
            </a:endParaRPr>
          </a:p>
        </p:txBody>
      </p:sp>
      <p:sp>
        <p:nvSpPr>
          <p:cNvPr id="215" name="Google Shape;215;p14"/>
          <p:cNvSpPr txBox="1"/>
          <p:nvPr/>
        </p:nvSpPr>
        <p:spPr>
          <a:xfrm>
            <a:off x="4324350" y="445425"/>
            <a:ext cx="26700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6">
              <a:solidFill>
                <a:schemeClr val="dk2"/>
              </a:solidFill>
              <a:latin typeface="Kumbh Sans"/>
              <a:ea typeface="Kumbh Sans"/>
              <a:cs typeface="Kumbh Sans"/>
              <a:sym typeface="Kumbh Sans"/>
            </a:endParaRPr>
          </a:p>
        </p:txBody>
      </p:sp>
      <p:pic>
        <p:nvPicPr>
          <p:cNvPr id="216" name="Google Shape;216;p14" title="Home Style@4x-8.png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3828638" y="3675486"/>
            <a:ext cx="776550" cy="115315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4"/>
          <p:cNvSpPr txBox="1"/>
          <p:nvPr/>
        </p:nvSpPr>
        <p:spPr>
          <a:xfrm>
            <a:off x="4324350" y="539817"/>
            <a:ext cx="26700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Spring/Summer 2026</a:t>
            </a:r>
            <a:endParaRPr b="1" sz="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20/04/26, 11/05/26, 01/06/26, 22/06/26, 13/07/26, 03/08/26, 24/08/26, 14/09/26, 05/10/26</a:t>
            </a:r>
            <a:endParaRPr sz="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6">
              <a:solidFill>
                <a:schemeClr val="dk2"/>
              </a:solidFill>
              <a:latin typeface="Kumbh Sans"/>
              <a:ea typeface="Kumbh Sans"/>
              <a:cs typeface="Kumbh Sans"/>
              <a:sym typeface="Kumbh Sans"/>
            </a:endParaRPr>
          </a:p>
        </p:txBody>
      </p:sp>
      <p:sp>
        <p:nvSpPr>
          <p:cNvPr id="218" name="Google Shape;218;p14"/>
          <p:cNvSpPr txBox="1"/>
          <p:nvPr/>
        </p:nvSpPr>
        <p:spPr>
          <a:xfrm>
            <a:off x="1598275" y="1071475"/>
            <a:ext cx="56553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66">
                <a:solidFill>
                  <a:schemeClr val="dk2"/>
                </a:solidFill>
              </a:rPr>
              <a:t>ALL MAINS £2.10 INCLUDING VEGETABLES OR SALAD</a:t>
            </a:r>
            <a:endParaRPr b="1" sz="1366">
              <a:solidFill>
                <a:schemeClr val="dk2"/>
              </a:solidFill>
            </a:endParaRPr>
          </a:p>
        </p:txBody>
      </p:sp>
      <p:sp>
        <p:nvSpPr>
          <p:cNvPr id="219" name="Google Shape;219;p14"/>
          <p:cNvSpPr txBox="1"/>
          <p:nvPr/>
        </p:nvSpPr>
        <p:spPr>
          <a:xfrm>
            <a:off x="11176375" y="9200375"/>
            <a:ext cx="3224700" cy="10008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66">
                <a:solidFill>
                  <a:schemeClr val="lt1"/>
                </a:solidFill>
              </a:rPr>
              <a:t>MEAL DEAL INCLUDES </a:t>
            </a:r>
            <a:endParaRPr b="1" sz="1166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66">
                <a:solidFill>
                  <a:schemeClr val="lt1"/>
                </a:solidFill>
              </a:rPr>
              <a:t>MAIN OR JACKET OR PASTA WITH 1 TOPPING OR JUST SANDWICH + COOKIE OR WATER</a:t>
            </a:r>
            <a:endParaRPr sz="1166">
              <a:solidFill>
                <a:schemeClr val="lt1"/>
              </a:solidFill>
            </a:endParaRPr>
          </a:p>
        </p:txBody>
      </p:sp>
      <p:pic>
        <p:nvPicPr>
          <p:cNvPr id="220" name="Google Shape;220;p14" title="Connect Widget@4x-8.png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7830000" y="2578351"/>
            <a:ext cx="6676526" cy="162675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4"/>
          <p:cNvSpPr txBox="1"/>
          <p:nvPr/>
        </p:nvSpPr>
        <p:spPr>
          <a:xfrm>
            <a:off x="7885825" y="7131300"/>
            <a:ext cx="2670000" cy="347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66">
                <a:solidFill>
                  <a:schemeClr val="lt1"/>
                </a:solidFill>
              </a:rPr>
              <a:t>ALL PASTA AND NOODLES  £2.10												</a:t>
            </a:r>
            <a:endParaRPr b="1" sz="1166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9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15" title="Chef Special 2@4x-8.png"/>
          <p:cNvPicPr preferRelativeResize="0"/>
          <p:nvPr/>
        </p:nvPicPr>
        <p:blipFill rotWithShape="1">
          <a:blip r:embed="rId3">
            <a:alphaModFix/>
          </a:blip>
          <a:srcRect b="0" l="466" r="466" t="0"/>
          <a:stretch/>
        </p:blipFill>
        <p:spPr>
          <a:xfrm>
            <a:off x="12046550" y="746050"/>
            <a:ext cx="2470001" cy="169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5" title="Desserts@4x-8.png"/>
          <p:cNvPicPr preferRelativeResize="0"/>
          <p:nvPr/>
        </p:nvPicPr>
        <p:blipFill rotWithShape="1">
          <a:blip r:embed="rId4">
            <a:alphaModFix/>
          </a:blip>
          <a:srcRect b="0" l="110" r="100" t="0"/>
          <a:stretch/>
        </p:blipFill>
        <p:spPr>
          <a:xfrm>
            <a:off x="540000" y="8647675"/>
            <a:ext cx="6690063" cy="153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5" title="Desserts black@4x-8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56488" y="9899775"/>
            <a:ext cx="2669861" cy="28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5" title="Daily Meal Deals@4x-8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23938" y="9169457"/>
            <a:ext cx="3309293" cy="10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5" title="Streateries logo@4x-8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0000" y="557723"/>
            <a:ext cx="6690074" cy="49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5" title="Aspens Logo@4x-8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133423" y="698600"/>
            <a:ext cx="320500" cy="39607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5"/>
          <p:cNvSpPr txBox="1"/>
          <p:nvPr/>
        </p:nvSpPr>
        <p:spPr>
          <a:xfrm>
            <a:off x="616975" y="9452013"/>
            <a:ext cx="11535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Dessert of the day </a:t>
            </a:r>
            <a:endParaRPr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3" name="Google Shape;233;p15"/>
          <p:cNvSpPr txBox="1"/>
          <p:nvPr/>
        </p:nvSpPr>
        <p:spPr>
          <a:xfrm>
            <a:off x="1876325" y="9452013"/>
            <a:ext cx="12021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Dessert of the day</a:t>
            </a:r>
            <a:endParaRPr b="1"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4" name="Google Shape;234;p15"/>
          <p:cNvSpPr txBox="1"/>
          <p:nvPr/>
        </p:nvSpPr>
        <p:spPr>
          <a:xfrm>
            <a:off x="3160007" y="9452013"/>
            <a:ext cx="1430700" cy="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Dessert of the day</a:t>
            </a:r>
            <a:endParaRPr b="1"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5" name="Google Shape;235;p15"/>
          <p:cNvSpPr txBox="1"/>
          <p:nvPr/>
        </p:nvSpPr>
        <p:spPr>
          <a:xfrm>
            <a:off x="4574725" y="9452013"/>
            <a:ext cx="1533300" cy="4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Dessert of the day </a:t>
            </a:r>
            <a:endParaRPr b="1"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6" name="Google Shape;236;p15"/>
          <p:cNvSpPr txBox="1"/>
          <p:nvPr/>
        </p:nvSpPr>
        <p:spPr>
          <a:xfrm>
            <a:off x="6031725" y="9452013"/>
            <a:ext cx="1202100" cy="4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Dessert of the day </a:t>
            </a:r>
            <a:endParaRPr b="1"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7" name="Google Shape;237;p15"/>
          <p:cNvSpPr txBox="1"/>
          <p:nvPr/>
        </p:nvSpPr>
        <p:spPr>
          <a:xfrm>
            <a:off x="4565050" y="9884625"/>
            <a:ext cx="27729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6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Fresh Cut Fruit &amp; Yogurt Pots</a:t>
            </a:r>
            <a:r>
              <a:rPr lang="en-GB" sz="566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  </a:t>
            </a:r>
            <a:r>
              <a:rPr i="1" lang="en-GB" sz="766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available daily</a:t>
            </a:r>
            <a:endParaRPr i="1" sz="766">
              <a:solidFill>
                <a:schemeClr val="lt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grpSp>
        <p:nvGrpSpPr>
          <p:cNvPr id="238" name="Google Shape;238;p15"/>
          <p:cNvGrpSpPr/>
          <p:nvPr/>
        </p:nvGrpSpPr>
        <p:grpSpPr>
          <a:xfrm>
            <a:off x="7830000" y="4470778"/>
            <a:ext cx="6676526" cy="1410400"/>
            <a:chOff x="7830000" y="4470778"/>
            <a:chExt cx="6676526" cy="1410400"/>
          </a:xfrm>
        </p:grpSpPr>
        <p:pic>
          <p:nvPicPr>
            <p:cNvPr id="239" name="Google Shape;239;p15" title="Deli Kitchen@4x-8.png"/>
            <p:cNvPicPr preferRelativeResize="0"/>
            <p:nvPr/>
          </p:nvPicPr>
          <p:blipFill rotWithShape="1">
            <a:blip r:embed="rId9">
              <a:alphaModFix/>
            </a:blip>
            <a:srcRect b="2768" l="0" r="0" t="2768"/>
            <a:stretch/>
          </p:blipFill>
          <p:spPr>
            <a:xfrm>
              <a:off x="7830000" y="4470778"/>
              <a:ext cx="6676526" cy="1410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0" name="Google Shape;240;p15"/>
            <p:cNvSpPr txBox="1"/>
            <p:nvPr/>
          </p:nvSpPr>
          <p:spPr>
            <a:xfrm>
              <a:off x="7930875" y="5250275"/>
              <a:ext cx="1153500" cy="49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CRISPY CHICKEN WRAP</a:t>
              </a:r>
              <a:endParaRPr b="1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£2.70</a:t>
              </a:r>
              <a:endParaRPr b="1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1" name="Google Shape;241;p15"/>
            <p:cNvSpPr txBox="1"/>
            <p:nvPr/>
          </p:nvSpPr>
          <p:spPr>
            <a:xfrm>
              <a:off x="9200300" y="5250275"/>
              <a:ext cx="1153500" cy="49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SNACK </a:t>
              </a:r>
              <a:endParaRPr b="1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BEEF BURGER</a:t>
              </a:r>
              <a:endParaRPr b="1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£1.95</a:t>
              </a:r>
              <a:endParaRPr b="1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2" name="Google Shape;242;p15"/>
            <p:cNvSpPr txBox="1"/>
            <p:nvPr/>
          </p:nvSpPr>
          <p:spPr>
            <a:xfrm>
              <a:off x="10591513" y="5250275"/>
              <a:ext cx="1153500" cy="49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CHICKEN BURGER </a:t>
              </a:r>
              <a:endParaRPr b="1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£2.40</a:t>
              </a:r>
              <a:endParaRPr b="1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3" name="Google Shape;243;p15"/>
            <p:cNvSpPr txBox="1"/>
            <p:nvPr/>
          </p:nvSpPr>
          <p:spPr>
            <a:xfrm>
              <a:off x="11940400" y="5250287"/>
              <a:ext cx="1331700" cy="49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MARINATED CHICKEN WRAP </a:t>
              </a:r>
              <a:endParaRPr b="1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£2.40</a:t>
              </a:r>
              <a:endParaRPr b="1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4" name="Google Shape;244;p15"/>
            <p:cNvSpPr txBox="1"/>
            <p:nvPr/>
          </p:nvSpPr>
          <p:spPr>
            <a:xfrm>
              <a:off x="13373400" y="5250287"/>
              <a:ext cx="1037400" cy="57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BBQ CHEESE LOADED CHIPS</a:t>
              </a:r>
              <a:endParaRPr b="1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£2.30 </a:t>
              </a:r>
              <a:endParaRPr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45" name="Google Shape;245;p15"/>
          <p:cNvSpPr txBox="1"/>
          <p:nvPr/>
        </p:nvSpPr>
        <p:spPr>
          <a:xfrm>
            <a:off x="7823225" y="2576425"/>
            <a:ext cx="12021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MEATBALL MARINARA</a:t>
            </a:r>
            <a:endParaRPr b="1"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6" name="Google Shape;246;p15"/>
          <p:cNvSpPr txBox="1"/>
          <p:nvPr/>
        </p:nvSpPr>
        <p:spPr>
          <a:xfrm>
            <a:off x="10424050" y="2576413"/>
            <a:ext cx="11535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SPICY CHICKEN</a:t>
            </a:r>
            <a:endParaRPr i="1" sz="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7" name="Google Shape;247;p15"/>
          <p:cNvSpPr txBox="1"/>
          <p:nvPr/>
        </p:nvSpPr>
        <p:spPr>
          <a:xfrm>
            <a:off x="9675392" y="3306925"/>
            <a:ext cx="14790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ALL</a:t>
            </a:r>
            <a:endParaRPr b="1"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THE CLASSICS</a:t>
            </a:r>
            <a:endParaRPr i="1" sz="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8" name="Google Shape;248;p15" title="Vegetables and Salad@4x-8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37100" y="7463662"/>
            <a:ext cx="6690074" cy="1117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5" title="Mains@4x-8.png"/>
          <p:cNvPicPr preferRelativeResize="0"/>
          <p:nvPr/>
        </p:nvPicPr>
        <p:blipFill rotWithShape="1">
          <a:blip r:embed="rId11">
            <a:alphaModFix/>
          </a:blip>
          <a:srcRect b="0" l="30" r="20" t="0"/>
          <a:stretch/>
        </p:blipFill>
        <p:spPr>
          <a:xfrm>
            <a:off x="540000" y="1225300"/>
            <a:ext cx="6686351" cy="617378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5"/>
          <p:cNvSpPr txBox="1"/>
          <p:nvPr/>
        </p:nvSpPr>
        <p:spPr>
          <a:xfrm>
            <a:off x="1382875" y="1744200"/>
            <a:ext cx="24084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Open Sans"/>
                <a:ea typeface="Open Sans"/>
                <a:cs typeface="Open Sans"/>
                <a:sym typeface="Open Sans"/>
              </a:rPr>
              <a:t>HOMEMADE SMOKY PORK</a:t>
            </a:r>
            <a:endParaRPr b="1"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Open Sans"/>
                <a:ea typeface="Open Sans"/>
                <a:cs typeface="Open Sans"/>
                <a:sym typeface="Open Sans"/>
              </a:rPr>
              <a:t> &amp; RED ONION SAUSAGE ROLL</a:t>
            </a:r>
            <a:endParaRPr b="1"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1" name="Google Shape;251;p15"/>
          <p:cNvSpPr txBox="1"/>
          <p:nvPr/>
        </p:nvSpPr>
        <p:spPr>
          <a:xfrm>
            <a:off x="5083625" y="1744207"/>
            <a:ext cx="1823400" cy="4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SMOKED CHEESE &amp; ONION PASTY</a:t>
            </a:r>
            <a:endParaRPr b="1"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2" name="Google Shape;252;p15"/>
          <p:cNvSpPr txBox="1"/>
          <p:nvPr/>
        </p:nvSpPr>
        <p:spPr>
          <a:xfrm>
            <a:off x="1598275" y="2685475"/>
            <a:ext cx="1977600" cy="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>
                <a:latin typeface="Open Sans"/>
                <a:ea typeface="Open Sans"/>
                <a:cs typeface="Open Sans"/>
                <a:sym typeface="Open Sans"/>
              </a:rPr>
              <a:t>CRISPY HONEY </a:t>
            </a:r>
            <a:endParaRPr b="1"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Open Sans"/>
                <a:ea typeface="Open Sans"/>
                <a:cs typeface="Open Sans"/>
                <a:sym typeface="Open Sans"/>
              </a:rPr>
              <a:t>SESAME CHICKEN </a:t>
            </a:r>
            <a:endParaRPr b="1"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3" name="Google Shape;253;p15"/>
          <p:cNvSpPr txBox="1"/>
          <p:nvPr/>
        </p:nvSpPr>
        <p:spPr>
          <a:xfrm>
            <a:off x="4929575" y="2688675"/>
            <a:ext cx="1977600" cy="4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SWEET CHILLI AUBERGINE, MUSHROOM &amp; EDAMAME </a:t>
            </a:r>
            <a:endParaRPr b="1"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STIR FRY</a:t>
            </a:r>
            <a:endParaRPr b="1"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4" name="Google Shape;254;p15"/>
          <p:cNvSpPr txBox="1"/>
          <p:nvPr/>
        </p:nvSpPr>
        <p:spPr>
          <a:xfrm>
            <a:off x="1440900" y="3834075"/>
            <a:ext cx="23133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>
                <a:latin typeface="Open Sans"/>
                <a:ea typeface="Open Sans"/>
                <a:cs typeface="Open Sans"/>
                <a:sym typeface="Open Sans"/>
              </a:rPr>
              <a:t>SLOW ROAST PULLED GARLIC &amp; THYME PORK WITH GRAVY</a:t>
            </a:r>
            <a:endParaRPr b="1"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5" name="Google Shape;255;p15"/>
          <p:cNvSpPr txBox="1"/>
          <p:nvPr/>
        </p:nvSpPr>
        <p:spPr>
          <a:xfrm>
            <a:off x="4780925" y="3834075"/>
            <a:ext cx="2313300" cy="4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GARLIC &amp; THYME </a:t>
            </a:r>
            <a:endParaRPr b="1"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ROASTED VEGETABLE BEAN BAKE</a:t>
            </a:r>
            <a:endParaRPr b="1"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6" name="Google Shape;256;p15"/>
          <p:cNvSpPr txBox="1"/>
          <p:nvPr/>
        </p:nvSpPr>
        <p:spPr>
          <a:xfrm>
            <a:off x="1530050" y="4979475"/>
            <a:ext cx="2073000" cy="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>
                <a:latin typeface="Open Sans"/>
                <a:ea typeface="Open Sans"/>
                <a:cs typeface="Open Sans"/>
                <a:sym typeface="Open Sans"/>
              </a:rPr>
              <a:t>SPICY MEXICANA BEEF </a:t>
            </a:r>
            <a:endParaRPr b="1"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>
                <a:latin typeface="Open Sans"/>
                <a:ea typeface="Open Sans"/>
                <a:cs typeface="Open Sans"/>
                <a:sym typeface="Open Sans"/>
              </a:rPr>
              <a:t>CORN TACOS</a:t>
            </a:r>
            <a:endParaRPr b="1"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Open Sans"/>
                <a:ea typeface="Open Sans"/>
                <a:cs typeface="Open Sans"/>
                <a:sym typeface="Open Sans"/>
              </a:rPr>
              <a:t>AVOCADO CREMA </a:t>
            </a:r>
            <a:endParaRPr b="1"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7" name="Google Shape;257;p15"/>
          <p:cNvSpPr txBox="1"/>
          <p:nvPr/>
        </p:nvSpPr>
        <p:spPr>
          <a:xfrm>
            <a:off x="5154475" y="4956513"/>
            <a:ext cx="1684800" cy="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>
                <a:latin typeface="Open Sans"/>
                <a:ea typeface="Open Sans"/>
                <a:cs typeface="Open Sans"/>
                <a:sym typeface="Open Sans"/>
              </a:rPr>
              <a:t>SPICY BEAN </a:t>
            </a:r>
            <a:endParaRPr b="1"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>
                <a:latin typeface="Open Sans"/>
                <a:ea typeface="Open Sans"/>
                <a:cs typeface="Open Sans"/>
                <a:sym typeface="Open Sans"/>
              </a:rPr>
              <a:t>&amp; CHEESE QUESADILLA</a:t>
            </a:r>
            <a:endParaRPr b="1"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8" name="Google Shape;258;p15"/>
          <p:cNvSpPr txBox="1"/>
          <p:nvPr/>
        </p:nvSpPr>
        <p:spPr>
          <a:xfrm>
            <a:off x="1644025" y="6060400"/>
            <a:ext cx="1886100" cy="8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Open Sans"/>
                <a:ea typeface="Open Sans"/>
                <a:cs typeface="Open Sans"/>
                <a:sym typeface="Open Sans"/>
              </a:rPr>
              <a:t>BATTERED FISH </a:t>
            </a:r>
            <a:endParaRPr b="1"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Open Sans"/>
                <a:ea typeface="Open Sans"/>
                <a:cs typeface="Open Sans"/>
                <a:sym typeface="Open Sans"/>
              </a:rPr>
              <a:t>SAUSAGE/VEG SAUSAGE </a:t>
            </a:r>
            <a:endParaRPr b="1"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Open Sans"/>
                <a:ea typeface="Open Sans"/>
                <a:cs typeface="Open Sans"/>
                <a:sym typeface="Open Sans"/>
              </a:rPr>
              <a:t>PIZZA SLICE </a:t>
            </a:r>
            <a:endParaRPr b="1"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Open Sans"/>
                <a:ea typeface="Open Sans"/>
                <a:cs typeface="Open Sans"/>
                <a:sym typeface="Open Sans"/>
              </a:rPr>
              <a:t>CHICKEN NUGGETS</a:t>
            </a:r>
            <a:endParaRPr b="1" sz="10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9" name="Google Shape;259;p15" title="Green V@4x-8.pn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739675" y="5174875"/>
            <a:ext cx="138550" cy="13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5" title="Green V@4x-8.pn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025725" y="4108675"/>
            <a:ext cx="138550" cy="13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5" title="Green V@4x-8.pn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839275" y="2936475"/>
            <a:ext cx="138550" cy="13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5" title="Green V@4x-8.pn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701575" y="1977375"/>
            <a:ext cx="138550" cy="13792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5"/>
          <p:cNvSpPr txBox="1"/>
          <p:nvPr/>
        </p:nvSpPr>
        <p:spPr>
          <a:xfrm>
            <a:off x="5068775" y="6183688"/>
            <a:ext cx="1782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PIZZA SLICE</a:t>
            </a:r>
            <a:br>
              <a:rPr b="1"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b="1"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VEGGIE SAUSAGE</a:t>
            </a:r>
            <a:endParaRPr/>
          </a:p>
        </p:txBody>
      </p:sp>
      <p:pic>
        <p:nvPicPr>
          <p:cNvPr id="264" name="Google Shape;264;p15" title="Green V@4x-8.pn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424950" y="6300925"/>
            <a:ext cx="138550" cy="13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5" title="Green V@4x-8.pn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563500" y="6629275"/>
            <a:ext cx="138550" cy="13792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5"/>
          <p:cNvSpPr txBox="1"/>
          <p:nvPr/>
        </p:nvSpPr>
        <p:spPr>
          <a:xfrm>
            <a:off x="1382875" y="2119655"/>
            <a:ext cx="24084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000">
                <a:latin typeface="Open Sans"/>
                <a:ea typeface="Open Sans"/>
                <a:cs typeface="Open Sans"/>
                <a:sym typeface="Open Sans"/>
              </a:rPr>
              <a:t>With</a:t>
            </a:r>
            <a:br>
              <a:rPr i="1" lang="en-GB" sz="1000"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-GB" sz="1000">
                <a:latin typeface="Open Sans"/>
                <a:ea typeface="Open Sans"/>
                <a:cs typeface="Open Sans"/>
                <a:sym typeface="Open Sans"/>
              </a:rPr>
              <a:t>Potato Wedges </a:t>
            </a:r>
            <a:r>
              <a:rPr b="1" lang="en-GB" sz="10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-GB" sz="10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7" name="Google Shape;267;p15"/>
          <p:cNvSpPr txBox="1"/>
          <p:nvPr/>
        </p:nvSpPr>
        <p:spPr>
          <a:xfrm>
            <a:off x="4755875" y="2138705"/>
            <a:ext cx="24084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With</a:t>
            </a:r>
            <a:br>
              <a:rPr i="1"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Potato Wedges</a:t>
            </a:r>
            <a:r>
              <a:rPr i="1" lang="en-GB" sz="10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8" name="Google Shape;268;p15"/>
          <p:cNvSpPr txBox="1"/>
          <p:nvPr/>
        </p:nvSpPr>
        <p:spPr>
          <a:xfrm>
            <a:off x="1361325" y="3267125"/>
            <a:ext cx="24699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000">
                <a:latin typeface="Open Sans"/>
                <a:ea typeface="Open Sans"/>
                <a:cs typeface="Open Sans"/>
                <a:sym typeface="Open Sans"/>
              </a:rPr>
              <a:t>With</a:t>
            </a:r>
            <a:br>
              <a:rPr b="1" lang="en-GB" sz="1000"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-GB" sz="1000">
                <a:latin typeface="Open Sans"/>
                <a:ea typeface="Open Sans"/>
                <a:cs typeface="Open Sans"/>
                <a:sym typeface="Open Sans"/>
              </a:rPr>
              <a:t>Stir Fried Noodle &amp; Beansprouts</a:t>
            </a:r>
            <a:r>
              <a:rPr b="1" lang="en-GB" sz="10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9" name="Google Shape;269;p15"/>
          <p:cNvSpPr txBox="1"/>
          <p:nvPr/>
        </p:nvSpPr>
        <p:spPr>
          <a:xfrm>
            <a:off x="4694375" y="3265000"/>
            <a:ext cx="24699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000">
                <a:latin typeface="Open Sans"/>
                <a:ea typeface="Open Sans"/>
                <a:cs typeface="Open Sans"/>
                <a:sym typeface="Open Sans"/>
              </a:rPr>
              <a:t>With</a:t>
            </a:r>
            <a:br>
              <a:rPr b="1" lang="en-GB" sz="1000"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-GB" sz="1000">
                <a:latin typeface="Open Sans"/>
                <a:ea typeface="Open Sans"/>
                <a:cs typeface="Open Sans"/>
                <a:sym typeface="Open Sans"/>
              </a:rPr>
              <a:t>Stir Fried Noodle &amp; </a:t>
            </a:r>
            <a:r>
              <a:rPr b="1" lang="en-GB" sz="1000">
                <a:latin typeface="Open Sans"/>
                <a:ea typeface="Open Sans"/>
                <a:cs typeface="Open Sans"/>
                <a:sym typeface="Open Sans"/>
              </a:rPr>
              <a:t>Beansprouts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0" name="Google Shape;270;p15"/>
          <p:cNvSpPr txBox="1"/>
          <p:nvPr/>
        </p:nvSpPr>
        <p:spPr>
          <a:xfrm>
            <a:off x="1440900" y="4303768"/>
            <a:ext cx="2408400" cy="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000">
                <a:latin typeface="Open Sans"/>
                <a:ea typeface="Open Sans"/>
                <a:cs typeface="Open Sans"/>
                <a:sym typeface="Open Sans"/>
              </a:rPr>
              <a:t>With</a:t>
            </a:r>
            <a:br>
              <a:rPr b="1" lang="en-GB" sz="1000"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-GB" sz="1000">
                <a:latin typeface="Open Sans"/>
                <a:ea typeface="Open Sans"/>
                <a:cs typeface="Open Sans"/>
                <a:sym typeface="Open Sans"/>
              </a:rPr>
              <a:t>Skin on Roasties </a:t>
            </a:r>
            <a:endParaRPr b="1"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1" name="Google Shape;271;p15"/>
          <p:cNvSpPr txBox="1"/>
          <p:nvPr/>
        </p:nvSpPr>
        <p:spPr>
          <a:xfrm>
            <a:off x="4792670" y="4290510"/>
            <a:ext cx="2408400" cy="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000">
                <a:latin typeface="Open Sans"/>
                <a:ea typeface="Open Sans"/>
                <a:cs typeface="Open Sans"/>
                <a:sym typeface="Open Sans"/>
              </a:rPr>
              <a:t>With</a:t>
            </a:r>
            <a:br>
              <a:rPr b="1" lang="en-GB" sz="1000"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-GB" sz="1000">
                <a:latin typeface="Open Sans"/>
                <a:ea typeface="Open Sans"/>
                <a:cs typeface="Open Sans"/>
                <a:sym typeface="Open Sans"/>
              </a:rPr>
              <a:t>Skin on Roasties </a:t>
            </a:r>
            <a:endParaRPr b="1"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2" name="Google Shape;272;p15"/>
          <p:cNvSpPr txBox="1"/>
          <p:nvPr/>
        </p:nvSpPr>
        <p:spPr>
          <a:xfrm>
            <a:off x="1391456" y="5585925"/>
            <a:ext cx="2408400" cy="4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000">
                <a:latin typeface="Open Sans"/>
                <a:ea typeface="Open Sans"/>
                <a:cs typeface="Open Sans"/>
                <a:sym typeface="Open Sans"/>
              </a:rPr>
              <a:t>With</a:t>
            </a:r>
            <a:br>
              <a:rPr b="1" lang="en-GB" sz="1000"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-GB" sz="1000">
                <a:latin typeface="Open Sans"/>
                <a:ea typeface="Open Sans"/>
                <a:cs typeface="Open Sans"/>
                <a:sym typeface="Open Sans"/>
              </a:rPr>
              <a:t>Steamed Rice </a:t>
            </a:r>
            <a:endParaRPr b="1"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3" name="Google Shape;273;p15"/>
          <p:cNvSpPr txBox="1"/>
          <p:nvPr/>
        </p:nvSpPr>
        <p:spPr>
          <a:xfrm>
            <a:off x="4821675" y="5565375"/>
            <a:ext cx="24084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With</a:t>
            </a:r>
            <a:br>
              <a:rPr b="1"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Steamed Rice 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4" name="Google Shape;274;p15"/>
          <p:cNvSpPr txBox="1"/>
          <p:nvPr/>
        </p:nvSpPr>
        <p:spPr>
          <a:xfrm>
            <a:off x="632500" y="8023031"/>
            <a:ext cx="11535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BBQ BAKED BEANS </a:t>
            </a:r>
            <a:endParaRPr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5" name="Google Shape;275;p15"/>
          <p:cNvSpPr txBox="1"/>
          <p:nvPr/>
        </p:nvSpPr>
        <p:spPr>
          <a:xfrm>
            <a:off x="1899275" y="8023031"/>
            <a:ext cx="12021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ASIAN </a:t>
            </a:r>
            <a:endParaRPr b="1"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GREENS </a:t>
            </a:r>
            <a:endParaRPr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6" name="Google Shape;276;p15"/>
          <p:cNvSpPr txBox="1"/>
          <p:nvPr/>
        </p:nvSpPr>
        <p:spPr>
          <a:xfrm>
            <a:off x="3175257" y="8023031"/>
            <a:ext cx="1430700" cy="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GREEN BEANS &amp; </a:t>
            </a:r>
            <a:endParaRPr b="1"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CARROTS </a:t>
            </a:r>
            <a:endParaRPr b="1"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7" name="Google Shape;277;p15"/>
          <p:cNvSpPr txBox="1"/>
          <p:nvPr/>
        </p:nvSpPr>
        <p:spPr>
          <a:xfrm>
            <a:off x="4532425" y="8020975"/>
            <a:ext cx="1533300" cy="4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MEXICAN CHOPPED SALAD</a:t>
            </a:r>
            <a:endParaRPr b="1"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8" name="Google Shape;278;p15"/>
          <p:cNvSpPr txBox="1"/>
          <p:nvPr/>
        </p:nvSpPr>
        <p:spPr>
          <a:xfrm>
            <a:off x="5995200" y="8020981"/>
            <a:ext cx="1202100" cy="4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GARDEN PEAS OR BAKED BEANS</a:t>
            </a:r>
            <a:endParaRPr b="1"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9" name="Google Shape;279;p15"/>
          <p:cNvSpPr txBox="1"/>
          <p:nvPr/>
        </p:nvSpPr>
        <p:spPr>
          <a:xfrm>
            <a:off x="1338950" y="6760375"/>
            <a:ext cx="2513400" cy="4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With</a:t>
            </a:r>
            <a:br>
              <a:rPr b="1"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CHIPS, GRAVY or IRISH CURRY SAUCE</a:t>
            </a:r>
            <a:endParaRPr i="1"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0" name="Google Shape;280;p15"/>
          <p:cNvSpPr txBox="1"/>
          <p:nvPr/>
        </p:nvSpPr>
        <p:spPr>
          <a:xfrm>
            <a:off x="4716650" y="6757650"/>
            <a:ext cx="2513400" cy="4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000">
                <a:latin typeface="Open Sans"/>
                <a:ea typeface="Open Sans"/>
                <a:cs typeface="Open Sans"/>
                <a:sym typeface="Open Sans"/>
              </a:rPr>
              <a:t>With</a:t>
            </a:r>
            <a:br>
              <a:rPr b="1" lang="en-GB" sz="1000"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-GB" sz="1000">
                <a:latin typeface="Open Sans"/>
                <a:ea typeface="Open Sans"/>
                <a:cs typeface="Open Sans"/>
                <a:sym typeface="Open Sans"/>
              </a:rPr>
              <a:t>CHIPS, GRAVY or IRISH CURRY SAUCE</a:t>
            </a:r>
            <a:endParaRPr b="1"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81" name="Google Shape;281;p15"/>
          <p:cNvGrpSpPr/>
          <p:nvPr/>
        </p:nvGrpSpPr>
        <p:grpSpPr>
          <a:xfrm>
            <a:off x="7823950" y="5803400"/>
            <a:ext cx="6909348" cy="1626750"/>
            <a:chOff x="7823950" y="5803400"/>
            <a:chExt cx="6909348" cy="1626750"/>
          </a:xfrm>
        </p:grpSpPr>
        <p:pic>
          <p:nvPicPr>
            <p:cNvPr id="282" name="Google Shape;282;p15" title="Pasta pot v2@4x-8.png"/>
            <p:cNvPicPr preferRelativeResize="0"/>
            <p:nvPr/>
          </p:nvPicPr>
          <p:blipFill rotWithShape="1">
            <a:blip r:embed="rId13">
              <a:alphaModFix/>
            </a:blip>
            <a:srcRect b="0" l="10" r="-10" t="-10607"/>
            <a:stretch/>
          </p:blipFill>
          <p:spPr>
            <a:xfrm>
              <a:off x="7823950" y="5803400"/>
              <a:ext cx="6909348" cy="1626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3" name="Google Shape;283;p15"/>
            <p:cNvSpPr txBox="1"/>
            <p:nvPr/>
          </p:nvSpPr>
          <p:spPr>
            <a:xfrm>
              <a:off x="12575750" y="6238763"/>
              <a:ext cx="1684800" cy="2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solidFill>
                    <a:srgbClr val="27243F"/>
                  </a:solidFill>
                  <a:latin typeface="Open Sans"/>
                  <a:ea typeface="Open Sans"/>
                  <a:cs typeface="Open Sans"/>
                  <a:sym typeface="Open Sans"/>
                </a:rPr>
                <a:t>TOMATO SAUCE &amp; CHEESE</a:t>
              </a:r>
              <a:endParaRPr b="1" sz="900">
                <a:solidFill>
                  <a:srgbClr val="27243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4" name="Google Shape;284;p15"/>
            <p:cNvSpPr txBox="1"/>
            <p:nvPr/>
          </p:nvSpPr>
          <p:spPr>
            <a:xfrm>
              <a:off x="7894275" y="6727350"/>
              <a:ext cx="1337400" cy="49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MEATBALL MARINARA PASTA</a:t>
              </a:r>
              <a:endParaRPr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5" name="Google Shape;285;p15"/>
            <p:cNvSpPr txBox="1"/>
            <p:nvPr/>
          </p:nvSpPr>
          <p:spPr>
            <a:xfrm>
              <a:off x="9136969" y="6727354"/>
              <a:ext cx="1284300" cy="49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BEAN CHILLI </a:t>
              </a:r>
              <a:endParaRPr b="1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RICE POT </a:t>
              </a:r>
              <a:endParaRPr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6" name="Google Shape;286;p15"/>
            <p:cNvSpPr txBox="1"/>
            <p:nvPr/>
          </p:nvSpPr>
          <p:spPr>
            <a:xfrm>
              <a:off x="10423907" y="6697038"/>
              <a:ext cx="1430700" cy="49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SPICY </a:t>
              </a:r>
              <a:endParaRPr b="1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CHICKEN PASTA </a:t>
              </a:r>
              <a:endParaRPr b="1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7" name="Google Shape;287;p15"/>
            <p:cNvSpPr txBox="1"/>
            <p:nvPr/>
          </p:nvSpPr>
          <p:spPr>
            <a:xfrm>
              <a:off x="11973032" y="6727344"/>
              <a:ext cx="12843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BEST EVER BOLOGNESE PASTA</a:t>
              </a:r>
              <a:endParaRPr b="1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8" name="Google Shape;288;p15"/>
            <p:cNvSpPr txBox="1"/>
            <p:nvPr/>
          </p:nvSpPr>
          <p:spPr>
            <a:xfrm>
              <a:off x="13375744" y="6691363"/>
              <a:ext cx="1037400" cy="57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CLASSIC MAC CHEESE </a:t>
              </a:r>
              <a:endParaRPr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89" name="Google Shape;289;p15"/>
          <p:cNvGrpSpPr/>
          <p:nvPr/>
        </p:nvGrpSpPr>
        <p:grpSpPr>
          <a:xfrm>
            <a:off x="7823225" y="7193627"/>
            <a:ext cx="6690074" cy="1861951"/>
            <a:chOff x="7823225" y="7193627"/>
            <a:chExt cx="6690074" cy="1861951"/>
          </a:xfrm>
        </p:grpSpPr>
        <p:pic>
          <p:nvPicPr>
            <p:cNvPr id="290" name="Google Shape;290;p15" title="Big Bowl Salad@4x-8.png"/>
            <p:cNvPicPr preferRelativeResize="0"/>
            <p:nvPr/>
          </p:nvPicPr>
          <p:blipFill rotWithShape="1">
            <a:blip r:embed="rId14">
              <a:alphaModFix/>
            </a:blip>
            <a:srcRect b="90" l="0" r="0" t="90"/>
            <a:stretch/>
          </p:blipFill>
          <p:spPr>
            <a:xfrm>
              <a:off x="7823225" y="7193627"/>
              <a:ext cx="6690074" cy="18619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1" name="Google Shape;291;p15"/>
            <p:cNvSpPr txBox="1"/>
            <p:nvPr/>
          </p:nvSpPr>
          <p:spPr>
            <a:xfrm>
              <a:off x="7845515" y="8348026"/>
              <a:ext cx="1331700" cy="49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Boxed Salad</a:t>
              </a:r>
              <a:endParaRPr b="1" sz="9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2" name="Google Shape;292;p15"/>
            <p:cNvSpPr txBox="1"/>
            <p:nvPr/>
          </p:nvSpPr>
          <p:spPr>
            <a:xfrm>
              <a:off x="9126608" y="8348026"/>
              <a:ext cx="1361100" cy="49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Boxed Salad</a:t>
              </a:r>
              <a:endParaRPr b="1" sz="9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3" name="Google Shape;293;p15"/>
            <p:cNvSpPr txBox="1"/>
            <p:nvPr/>
          </p:nvSpPr>
          <p:spPr>
            <a:xfrm>
              <a:off x="10513340" y="8348015"/>
              <a:ext cx="1284300" cy="49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Boxed Salad</a:t>
              </a:r>
              <a:endParaRPr b="1" sz="9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4" name="Google Shape;294;p15"/>
            <p:cNvSpPr txBox="1"/>
            <p:nvPr/>
          </p:nvSpPr>
          <p:spPr>
            <a:xfrm>
              <a:off x="11985665" y="8348027"/>
              <a:ext cx="1284300" cy="57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Boxed Salad</a:t>
              </a:r>
              <a:endParaRPr b="1" sz="9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5" name="Google Shape;295;p15"/>
            <p:cNvSpPr txBox="1"/>
            <p:nvPr/>
          </p:nvSpPr>
          <p:spPr>
            <a:xfrm>
              <a:off x="13392390" y="8348028"/>
              <a:ext cx="1037400" cy="57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Boxed Salad</a:t>
              </a:r>
              <a:endParaRPr sz="9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296" name="Google Shape;296;p15" title="Pan Asian@4x-8.png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843862" y="2546850"/>
            <a:ext cx="776550" cy="1049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5" title="HAcienda@4x-8.png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24088" y="5052625"/>
            <a:ext cx="776550" cy="989212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5"/>
          <p:cNvSpPr txBox="1"/>
          <p:nvPr/>
        </p:nvSpPr>
        <p:spPr>
          <a:xfrm>
            <a:off x="3614814" y="685400"/>
            <a:ext cx="653100" cy="2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66">
                <a:solidFill>
                  <a:srgbClr val="62BC5C"/>
                </a:solidFill>
                <a:latin typeface="Kumbh Sans"/>
                <a:ea typeface="Kumbh Sans"/>
                <a:cs typeface="Kumbh Sans"/>
                <a:sym typeface="Kumbh Sans"/>
              </a:rPr>
              <a:t>WEEK 3</a:t>
            </a:r>
            <a:endParaRPr b="1" sz="966">
              <a:solidFill>
                <a:srgbClr val="62BC5C"/>
              </a:solidFill>
              <a:latin typeface="Kumbh Sans"/>
              <a:ea typeface="Kumbh Sans"/>
              <a:cs typeface="Kumbh Sans"/>
              <a:sym typeface="Kumbh Sans"/>
            </a:endParaRPr>
          </a:p>
        </p:txBody>
      </p:sp>
      <p:pic>
        <p:nvPicPr>
          <p:cNvPr id="299" name="Google Shape;299;p15" title="Connect Widget@4x-8.png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830000" y="2578351"/>
            <a:ext cx="6676526" cy="162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5" title="Feeding Back Widget@4x-100.jpg"/>
          <p:cNvPicPr preferRelativeResize="0"/>
          <p:nvPr/>
        </p:nvPicPr>
        <p:blipFill rotWithShape="1">
          <a:blip r:embed="rId18">
            <a:alphaModFix/>
          </a:blip>
          <a:srcRect b="0" l="110" r="110" t="0"/>
          <a:stretch/>
        </p:blipFill>
        <p:spPr>
          <a:xfrm>
            <a:off x="15652975" y="3314883"/>
            <a:ext cx="6676526" cy="1496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5" title="HRN copy@4x-100.jpg"/>
          <p:cNvPicPr preferRelativeResize="0"/>
          <p:nvPr/>
        </p:nvPicPr>
        <p:blipFill rotWithShape="1">
          <a:blip r:embed="rId19">
            <a:alphaModFix/>
          </a:blip>
          <a:srcRect b="0" l="110" r="110" t="0"/>
          <a:stretch/>
        </p:blipFill>
        <p:spPr>
          <a:xfrm>
            <a:off x="15705875" y="5072358"/>
            <a:ext cx="6676526" cy="1496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5" title="HRN@4x-100.jpg"/>
          <p:cNvPicPr preferRelativeResize="0"/>
          <p:nvPr/>
        </p:nvPicPr>
        <p:blipFill rotWithShape="1">
          <a:blip r:embed="rId20">
            <a:alphaModFix/>
          </a:blip>
          <a:srcRect b="0" l="219" r="219" t="0"/>
          <a:stretch/>
        </p:blipFill>
        <p:spPr>
          <a:xfrm>
            <a:off x="15705875" y="6774483"/>
            <a:ext cx="6676526" cy="1496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5" title="Tastebuds do the travelling@4x-100.jpg"/>
          <p:cNvPicPr preferRelativeResize="0"/>
          <p:nvPr/>
        </p:nvPicPr>
        <p:blipFill rotWithShape="1">
          <a:blip r:embed="rId21">
            <a:alphaModFix/>
          </a:blip>
          <a:srcRect b="0" l="110" r="110" t="0"/>
          <a:stretch/>
        </p:blipFill>
        <p:spPr>
          <a:xfrm>
            <a:off x="15705875" y="8434283"/>
            <a:ext cx="6676526" cy="1496342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15"/>
          <p:cNvSpPr txBox="1"/>
          <p:nvPr/>
        </p:nvSpPr>
        <p:spPr>
          <a:xfrm>
            <a:off x="4324350" y="445425"/>
            <a:ext cx="26700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6">
              <a:solidFill>
                <a:schemeClr val="dk2"/>
              </a:solidFill>
              <a:latin typeface="Kumbh Sans"/>
              <a:ea typeface="Kumbh Sans"/>
              <a:cs typeface="Kumbh Sans"/>
              <a:sym typeface="Kumbh Sans"/>
            </a:endParaRPr>
          </a:p>
        </p:txBody>
      </p:sp>
      <p:pic>
        <p:nvPicPr>
          <p:cNvPr id="305" name="Google Shape;305;p15" title="Fish and more@4x-8.png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3935851" y="6158887"/>
            <a:ext cx="563288" cy="104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5" title="Home Style@4x-8.png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3828638" y="3713586"/>
            <a:ext cx="776550" cy="115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5" title="Home Style@4x-8.png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3843126" y="1325836"/>
            <a:ext cx="776550" cy="1153151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15"/>
          <p:cNvSpPr txBox="1"/>
          <p:nvPr/>
        </p:nvSpPr>
        <p:spPr>
          <a:xfrm>
            <a:off x="4324350" y="539817"/>
            <a:ext cx="26700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Spring/Summer 2026</a:t>
            </a:r>
            <a:endParaRPr b="1" sz="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27/04/26, 18/05/26, 08/06/26, 29/06/26, 20/07/26, 10/08/26, 31/08/26, 21/09/26, 12/10/26</a:t>
            </a:r>
            <a:endParaRPr sz="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6">
              <a:solidFill>
                <a:schemeClr val="dk2"/>
              </a:solidFill>
              <a:latin typeface="Kumbh Sans"/>
              <a:ea typeface="Kumbh Sans"/>
              <a:cs typeface="Kumbh Sans"/>
              <a:sym typeface="Kumbh Sans"/>
            </a:endParaRPr>
          </a:p>
        </p:txBody>
      </p:sp>
      <p:sp>
        <p:nvSpPr>
          <p:cNvPr id="309" name="Google Shape;309;p15"/>
          <p:cNvSpPr txBox="1"/>
          <p:nvPr/>
        </p:nvSpPr>
        <p:spPr>
          <a:xfrm>
            <a:off x="1598275" y="1071475"/>
            <a:ext cx="56553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66">
                <a:solidFill>
                  <a:schemeClr val="dk2"/>
                </a:solidFill>
              </a:rPr>
              <a:t>ALL MAINS £2.10 INCLUDING VEGETABLES OR SALAD</a:t>
            </a:r>
            <a:endParaRPr b="1" sz="1366">
              <a:solidFill>
                <a:schemeClr val="dk2"/>
              </a:solidFill>
            </a:endParaRPr>
          </a:p>
        </p:txBody>
      </p:sp>
      <p:sp>
        <p:nvSpPr>
          <p:cNvPr id="310" name="Google Shape;310;p15"/>
          <p:cNvSpPr txBox="1"/>
          <p:nvPr/>
        </p:nvSpPr>
        <p:spPr>
          <a:xfrm>
            <a:off x="11207250" y="9180825"/>
            <a:ext cx="3309300" cy="9891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66">
                <a:solidFill>
                  <a:schemeClr val="lt1"/>
                </a:solidFill>
              </a:rPr>
              <a:t>MEAL DEAL INCLUDES </a:t>
            </a:r>
            <a:endParaRPr b="1" sz="1166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66">
                <a:solidFill>
                  <a:schemeClr val="lt1"/>
                </a:solidFill>
              </a:rPr>
              <a:t>MAIN OR JACKET OR PASTA WITH 1 TOPPING OR JUST SANDWICH + COOKIE OR WATER</a:t>
            </a:r>
            <a:endParaRPr sz="1166">
              <a:solidFill>
                <a:schemeClr val="lt1"/>
              </a:solidFill>
            </a:endParaRPr>
          </a:p>
        </p:txBody>
      </p:sp>
      <p:pic>
        <p:nvPicPr>
          <p:cNvPr id="311" name="Google Shape;311;p15" title="Daily 2@4x-8.png"/>
          <p:cNvPicPr preferRelativeResize="0"/>
          <p:nvPr/>
        </p:nvPicPr>
        <p:blipFill rotWithShape="1">
          <a:blip r:embed="rId24">
            <a:alphaModFix/>
          </a:blip>
          <a:srcRect b="0" l="50" r="50" t="0"/>
          <a:stretch/>
        </p:blipFill>
        <p:spPr>
          <a:xfrm>
            <a:off x="7894275" y="746050"/>
            <a:ext cx="4070475" cy="169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15"/>
          <p:cNvSpPr txBox="1"/>
          <p:nvPr/>
        </p:nvSpPr>
        <p:spPr>
          <a:xfrm>
            <a:off x="7885825" y="7131300"/>
            <a:ext cx="2670000" cy="347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66">
                <a:solidFill>
                  <a:schemeClr val="lt1"/>
                </a:solidFill>
              </a:rPr>
              <a:t>ALL PASTA AND NOODLES  £2.10												</a:t>
            </a:r>
            <a:endParaRPr b="1" sz="1166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