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10692000" cx="7560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47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47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9fd0f0cd5c_0_0:notes"/>
          <p:cNvSpPr/>
          <p:nvPr>
            <p:ph idx="2" type="sldImg"/>
          </p:nvPr>
        </p:nvSpPr>
        <p:spPr>
          <a:xfrm>
            <a:off x="2217047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9fd0f0cd5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6525" y="2767500"/>
            <a:ext cx="4157974" cy="271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